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81" r:id="rId2"/>
    <p:sldId id="256" r:id="rId3"/>
    <p:sldId id="278"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9" r:id="rId26"/>
    <p:sldId id="280" r:id="rId27"/>
  </p:sldIdLst>
  <p:sldSz cx="12192000" cy="6858000"/>
  <p:notesSz cx="6858000" cy="9144000"/>
  <p:embeddedFontLst>
    <p:embeddedFont>
      <p:font typeface="Century Gothic" panose="020B0502020202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gS/q/pregbsf850ORV8qUTn+m2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221F07-AE74-440F-AD8F-F06BAC3CE1DF}">
  <a:tblStyle styleId="{D8221F07-AE74-440F-AD8F-F06BAC3CE1DF}" styleName="Table_0">
    <a:wholeTbl>
      <a:tcTxStyle b="off" i="off">
        <a:font>
          <a:latin typeface="Aptos"/>
          <a:ea typeface="Aptos"/>
          <a:cs typeface="Apto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9EC"/>
          </a:solidFill>
        </a:fill>
      </a:tcStyle>
    </a:wholeTbl>
    <a:band1H>
      <a:tcTxStyle/>
      <a:tcStyle>
        <a:tcBdr/>
        <a:fill>
          <a:solidFill>
            <a:srgbClr val="CAD1D8"/>
          </a:solidFill>
        </a:fill>
      </a:tcStyle>
    </a:band1H>
    <a:band2H>
      <a:tcTxStyle/>
      <a:tcStyle>
        <a:tcBdr/>
      </a:tcStyle>
    </a:band2H>
    <a:band1V>
      <a:tcTxStyle/>
      <a:tcStyle>
        <a:tcBdr/>
        <a:fill>
          <a:solidFill>
            <a:srgbClr val="CAD1D8"/>
          </a:solidFill>
        </a:fill>
      </a:tcStyle>
    </a:band1V>
    <a:band2V>
      <a:tcTxStyle/>
      <a:tcStyle>
        <a:tcBdr/>
      </a:tcStyle>
    </a:band2V>
    <a:lastCol>
      <a:tcTxStyle b="on" i="off">
        <a:font>
          <a:latin typeface="Aptos"/>
          <a:ea typeface="Aptos"/>
          <a:cs typeface="Aptos"/>
        </a:font>
        <a:schemeClr val="lt1"/>
      </a:tcTxStyle>
      <a:tcStyle>
        <a:tcBdr/>
        <a:fill>
          <a:solidFill>
            <a:schemeClr val="accent1"/>
          </a:solidFill>
        </a:fill>
      </a:tcStyle>
    </a:lastCol>
    <a:firstCol>
      <a:tcTxStyle b="on" i="off">
        <a:font>
          <a:latin typeface="Aptos"/>
          <a:ea typeface="Aptos"/>
          <a:cs typeface="Aptos"/>
        </a:font>
        <a:schemeClr val="lt1"/>
      </a:tcTxStyle>
      <a:tcStyle>
        <a:tcBdr/>
        <a:fill>
          <a:solidFill>
            <a:schemeClr val="accent1"/>
          </a:solidFill>
        </a:fill>
      </a:tcStyle>
    </a:firstCol>
    <a:lastRow>
      <a:tcTxStyle b="on" i="off">
        <a:font>
          <a:latin typeface="Aptos"/>
          <a:ea typeface="Aptos"/>
          <a:cs typeface="Apto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ptos"/>
          <a:ea typeface="Aptos"/>
          <a:cs typeface="Apto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4"/>
    <p:restoredTop sz="94694"/>
  </p:normalViewPr>
  <p:slideViewPr>
    <p:cSldViewPr snapToGrid="0">
      <p:cViewPr>
        <p:scale>
          <a:sx n="65" d="100"/>
          <a:sy n="65" d="100"/>
        </p:scale>
        <p:origin x="9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a2ede172f1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a2ede172f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a2ede172f1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a2ede172f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a2ede172f1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a2ede172f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a3af6e70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a3af6e70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164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a2ede172f1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a2ede172f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a2b30b5ee2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a2b30b5ee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a2b30b5ee2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a2b30b5ee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 name="Google Shape;439;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a2b30b5ee2_4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a2b30b5ee2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20"/>
          <p:cNvSpPr txBox="1">
            <a:spLocks noGrp="1"/>
          </p:cNvSpPr>
          <p:nvPr>
            <p:ph type="title"/>
          </p:nvPr>
        </p:nvSpPr>
        <p:spPr>
          <a:xfrm>
            <a:off x="1154951" y="973671"/>
            <a:ext cx="8825660" cy="70696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EBEBEB"/>
              </a:buClr>
              <a:buSzPts val="36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0"/>
          <p:cNvSpPr txBox="1">
            <a:spLocks noGrp="1"/>
          </p:cNvSpPr>
          <p:nvPr>
            <p:ph type="body" idx="1"/>
          </p:nvPr>
        </p:nvSpPr>
        <p:spPr>
          <a:xfrm>
            <a:off x="1154951" y="2603497"/>
            <a:ext cx="8825660" cy="341629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09880" algn="l">
              <a:lnSpc>
                <a:spcPct val="100000"/>
              </a:lnSpc>
              <a:spcBef>
                <a:spcPts val="1000"/>
              </a:spcBef>
              <a:spcAft>
                <a:spcPts val="0"/>
              </a:spcAft>
              <a:buSzPts val="1280"/>
              <a:buChar char="►"/>
              <a:defRPr/>
            </a:lvl2pPr>
            <a:lvl3pPr marL="1371600" lvl="2" indent="-299719" algn="l">
              <a:lnSpc>
                <a:spcPct val="100000"/>
              </a:lnSpc>
              <a:spcBef>
                <a:spcPts val="1000"/>
              </a:spcBef>
              <a:spcAft>
                <a:spcPts val="0"/>
              </a:spcAft>
              <a:buSzPts val="1120"/>
              <a:buChar char="►"/>
              <a:defRPr/>
            </a:lvl3pPr>
            <a:lvl4pPr marL="1828800" lvl="3" indent="-289560" algn="l">
              <a:lnSpc>
                <a:spcPct val="100000"/>
              </a:lnSpc>
              <a:spcBef>
                <a:spcPts val="1000"/>
              </a:spcBef>
              <a:spcAft>
                <a:spcPts val="0"/>
              </a:spcAft>
              <a:buSzPts val="960"/>
              <a:buChar char="►"/>
              <a:defRPr/>
            </a:lvl4pPr>
            <a:lvl5pPr marL="2286000" lvl="4" indent="-289560" algn="l">
              <a:lnSpc>
                <a:spcPct val="100000"/>
              </a:lnSpc>
              <a:spcBef>
                <a:spcPts val="1000"/>
              </a:spcBef>
              <a:spcAft>
                <a:spcPts val="0"/>
              </a:spcAft>
              <a:buSzPts val="9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20"/>
          <p:cNvSpPr txBox="1">
            <a:spLocks noGrp="1"/>
          </p:cNvSpPr>
          <p:nvPr>
            <p:ph type="dt" idx="10"/>
          </p:nvPr>
        </p:nvSpPr>
        <p:spPr>
          <a:xfrm>
            <a:off x="10652760" y="6391656"/>
            <a:ext cx="990596" cy="3047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0"/>
          <p:cNvSpPr txBox="1">
            <a:spLocks noGrp="1"/>
          </p:cNvSpPr>
          <p:nvPr>
            <p:ph type="ftr" idx="11"/>
          </p:nvPr>
        </p:nvSpPr>
        <p:spPr>
          <a:xfrm>
            <a:off x="557784" y="6391656"/>
            <a:ext cx="3867912" cy="3108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0"/>
          <p:cNvSpPr txBox="1">
            <a:spLocks noGrp="1"/>
          </p:cNvSpPr>
          <p:nvPr>
            <p:ph type="sldNum" idx="12"/>
          </p:nvPr>
        </p:nvSpPr>
        <p:spPr>
          <a:xfrm>
            <a:off x="10352544" y="295726"/>
            <a:ext cx="838203" cy="767684"/>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rgbClr val="FFFFFF"/>
              </a:buClr>
              <a:buSzPts val="2800"/>
              <a:buFont typeface="Century Gothic"/>
              <a:buNone/>
              <a:defRPr/>
            </a:lvl1pPr>
            <a:lvl2pPr marL="0" marR="0" lvl="1" indent="0" algn="l">
              <a:lnSpc>
                <a:spcPct val="100000"/>
              </a:lnSpc>
              <a:spcBef>
                <a:spcPts val="0"/>
              </a:spcBef>
              <a:spcAft>
                <a:spcPts val="0"/>
              </a:spcAft>
              <a:buClr>
                <a:srgbClr val="FFFFFF"/>
              </a:buClr>
              <a:buSzPts val="2800"/>
              <a:buFont typeface="Century Gothic"/>
              <a:buNone/>
              <a:defRPr/>
            </a:lvl2pPr>
            <a:lvl3pPr marL="0" marR="0" lvl="2" indent="0" algn="l">
              <a:lnSpc>
                <a:spcPct val="100000"/>
              </a:lnSpc>
              <a:spcBef>
                <a:spcPts val="0"/>
              </a:spcBef>
              <a:spcAft>
                <a:spcPts val="0"/>
              </a:spcAft>
              <a:buClr>
                <a:srgbClr val="FFFFFF"/>
              </a:buClr>
              <a:buSzPts val="2800"/>
              <a:buFont typeface="Century Gothic"/>
              <a:buNone/>
              <a:defRPr/>
            </a:lvl3pPr>
            <a:lvl4pPr marL="0" marR="0" lvl="3" indent="0" algn="l">
              <a:lnSpc>
                <a:spcPct val="100000"/>
              </a:lnSpc>
              <a:spcBef>
                <a:spcPts val="0"/>
              </a:spcBef>
              <a:spcAft>
                <a:spcPts val="0"/>
              </a:spcAft>
              <a:buClr>
                <a:srgbClr val="FFFFFF"/>
              </a:buClr>
              <a:buSzPts val="2800"/>
              <a:buFont typeface="Century Gothic"/>
              <a:buNone/>
              <a:defRPr/>
            </a:lvl4pPr>
            <a:lvl5pPr marL="0" marR="0" lvl="4" indent="0" algn="l">
              <a:lnSpc>
                <a:spcPct val="100000"/>
              </a:lnSpc>
              <a:spcBef>
                <a:spcPts val="0"/>
              </a:spcBef>
              <a:spcAft>
                <a:spcPts val="0"/>
              </a:spcAft>
              <a:buClr>
                <a:srgbClr val="FFFFFF"/>
              </a:buClr>
              <a:buSzPts val="2800"/>
              <a:buFont typeface="Century Gothic"/>
              <a:buNone/>
              <a:defRPr/>
            </a:lvl5pPr>
            <a:lvl6pPr marL="0" marR="0" lvl="5" indent="0" algn="l">
              <a:lnSpc>
                <a:spcPct val="100000"/>
              </a:lnSpc>
              <a:spcBef>
                <a:spcPts val="0"/>
              </a:spcBef>
              <a:spcAft>
                <a:spcPts val="0"/>
              </a:spcAft>
              <a:buClr>
                <a:srgbClr val="FFFFFF"/>
              </a:buClr>
              <a:buSzPts val="2800"/>
              <a:buFont typeface="Century Gothic"/>
              <a:buNone/>
              <a:defRPr/>
            </a:lvl6pPr>
            <a:lvl7pPr marL="0" marR="0" lvl="6" indent="0" algn="l">
              <a:lnSpc>
                <a:spcPct val="100000"/>
              </a:lnSpc>
              <a:spcBef>
                <a:spcPts val="0"/>
              </a:spcBef>
              <a:spcAft>
                <a:spcPts val="0"/>
              </a:spcAft>
              <a:buClr>
                <a:srgbClr val="FFFFFF"/>
              </a:buClr>
              <a:buSzPts val="2800"/>
              <a:buFont typeface="Century Gothic"/>
              <a:buNone/>
              <a:defRPr/>
            </a:lvl7pPr>
            <a:lvl8pPr marL="0" marR="0" lvl="7" indent="0" algn="l">
              <a:lnSpc>
                <a:spcPct val="100000"/>
              </a:lnSpc>
              <a:spcBef>
                <a:spcPts val="0"/>
              </a:spcBef>
              <a:spcAft>
                <a:spcPts val="0"/>
              </a:spcAft>
              <a:buClr>
                <a:srgbClr val="FFFFFF"/>
              </a:buClr>
              <a:buSzPts val="2800"/>
              <a:buFont typeface="Century Gothic"/>
              <a:buNone/>
              <a:defRPr/>
            </a:lvl8pPr>
            <a:lvl9pPr marL="0" marR="0" lvl="8" indent="0" algn="l">
              <a:lnSpc>
                <a:spcPct val="100000"/>
              </a:lnSpc>
              <a:spcBef>
                <a:spcPts val="0"/>
              </a:spcBef>
              <a:spcAft>
                <a:spcPts val="0"/>
              </a:spcAft>
              <a:buClr>
                <a:srgbClr val="FFFFFF"/>
              </a:buClr>
              <a:buSzPts val="2800"/>
              <a:buFont typeface="Century Gothic"/>
              <a:buNone/>
              <a:defRPr/>
            </a:lvl9pPr>
          </a:lstStyle>
          <a:p>
            <a:pPr marL="0" lvl="0" indent="0" algn="l" rtl="0">
              <a:spcBef>
                <a:spcPts val="0"/>
              </a:spcBef>
              <a:spcAft>
                <a:spcPts val="0"/>
              </a:spcAft>
              <a:buNone/>
            </a:pPr>
            <a:fld id="{00000000-1234-1234-1234-123412341234}" type="slidenum">
              <a:rPr lang="en-US"/>
              <a:t>‹#›</a:t>
            </a:fld>
            <a:endParaRPr sz="2800" b="0" i="0" u="none" strike="noStrike" cap="non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09"/>
        <p:cNvGrpSpPr/>
        <p:nvPr/>
      </p:nvGrpSpPr>
      <p:grpSpPr>
        <a:xfrm>
          <a:off x="0" y="0"/>
          <a:ext cx="0" cy="0"/>
          <a:chOff x="0" y="0"/>
          <a:chExt cx="0" cy="0"/>
        </a:xfrm>
      </p:grpSpPr>
      <p:grpSp>
        <p:nvGrpSpPr>
          <p:cNvPr id="110" name="Google Shape;110;p29"/>
          <p:cNvGrpSpPr/>
          <p:nvPr/>
        </p:nvGrpSpPr>
        <p:grpSpPr>
          <a:xfrm>
            <a:off x="-1591" y="0"/>
            <a:ext cx="12193587" cy="6861546"/>
            <a:chOff x="-1591" y="0"/>
            <a:chExt cx="12193587" cy="6861546"/>
          </a:xfrm>
        </p:grpSpPr>
        <p:sp>
          <p:nvSpPr>
            <p:cNvPr id="111" name="Google Shape;111;p29"/>
            <p:cNvSpPr/>
            <p:nvPr/>
          </p:nvSpPr>
          <p:spPr>
            <a:xfrm>
              <a:off x="0" y="0"/>
              <a:ext cx="12191996" cy="68580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 name="Google Shape;112;p29"/>
            <p:cNvSpPr/>
            <p:nvPr/>
          </p:nvSpPr>
          <p:spPr>
            <a:xfrm>
              <a:off x="8761415" y="1828800"/>
              <a:ext cx="2819396" cy="28193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6666"/>
                  </a:srgbClr>
                </a:gs>
                <a:gs pos="100000">
                  <a:srgbClr val="5F9C9D">
                    <a:alpha val="5882"/>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 name="Google Shape;113;p29"/>
            <p:cNvSpPr/>
            <p:nvPr/>
          </p:nvSpPr>
          <p:spPr>
            <a:xfrm>
              <a:off x="8761415" y="5870950"/>
              <a:ext cx="990596" cy="9905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3725"/>
                  </a:srgbClr>
                </a:gs>
                <a:gs pos="100000">
                  <a:srgbClr val="5F9C9D">
                    <a:alpha val="6666"/>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 name="Google Shape;114;p29"/>
            <p:cNvSpPr/>
            <p:nvPr/>
          </p:nvSpPr>
          <p:spPr>
            <a:xfrm>
              <a:off x="-1591" y="2667003"/>
              <a:ext cx="4190996" cy="41909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0980"/>
                  </a:srgbClr>
                </a:gs>
                <a:gs pos="100000">
                  <a:srgbClr val="5F9C9D">
                    <a:alpha val="9803"/>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 name="Google Shape;115;p29"/>
            <p:cNvSpPr/>
            <p:nvPr/>
          </p:nvSpPr>
          <p:spPr>
            <a:xfrm>
              <a:off x="5713408" y="402162"/>
              <a:ext cx="6055257" cy="6053666"/>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 name="Google Shape;116;p29"/>
            <p:cNvSpPr/>
            <p:nvPr/>
          </p:nvSpPr>
          <p:spPr>
            <a:xfrm rot="-5399996">
              <a:off x="2229375" y="2801726"/>
              <a:ext cx="6053666" cy="1254556"/>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 name="Google Shape;117;p29"/>
            <p:cNvSpPr/>
            <p:nvPr/>
          </p:nvSpPr>
          <p:spPr>
            <a:xfrm rot="-5677526">
              <a:off x="3140478" y="1826073"/>
              <a:ext cx="3299411" cy="440923"/>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118;p29"/>
            <p:cNvSpPr/>
            <p:nvPr/>
          </p:nvSpPr>
          <p:spPr>
            <a:xfrm>
              <a:off x="0" y="1591"/>
              <a:ext cx="12191996" cy="6856408"/>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19" name="Google Shape;119;p29"/>
          <p:cNvSpPr txBox="1">
            <a:spLocks noGrp="1"/>
          </p:cNvSpPr>
          <p:nvPr>
            <p:ph type="title"/>
          </p:nvPr>
        </p:nvSpPr>
        <p:spPr>
          <a:xfrm>
            <a:off x="1154951" y="1298448"/>
            <a:ext cx="2793162" cy="159715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EBEBEB"/>
              </a:buClr>
              <a:buSzPts val="2400"/>
              <a:buFont typeface="Century Gothic"/>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29"/>
          <p:cNvSpPr txBox="1">
            <a:spLocks noGrp="1"/>
          </p:cNvSpPr>
          <p:nvPr>
            <p:ph type="body" idx="1"/>
          </p:nvPr>
        </p:nvSpPr>
        <p:spPr>
          <a:xfrm>
            <a:off x="5779007" y="1447796"/>
            <a:ext cx="5195995" cy="4572000"/>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1000"/>
              </a:spcBef>
              <a:spcAft>
                <a:spcPts val="0"/>
              </a:spcAft>
              <a:buSzPts val="1440"/>
              <a:buChar char="►"/>
              <a:defRPr/>
            </a:lvl1pPr>
            <a:lvl2pPr marL="914400" lvl="1" indent="-309880" algn="l">
              <a:lnSpc>
                <a:spcPct val="100000"/>
              </a:lnSpc>
              <a:spcBef>
                <a:spcPts val="1000"/>
              </a:spcBef>
              <a:spcAft>
                <a:spcPts val="0"/>
              </a:spcAft>
              <a:buSzPts val="1280"/>
              <a:buChar char="►"/>
              <a:defRPr/>
            </a:lvl2pPr>
            <a:lvl3pPr marL="1371600" lvl="2" indent="-299719" algn="l">
              <a:lnSpc>
                <a:spcPct val="100000"/>
              </a:lnSpc>
              <a:spcBef>
                <a:spcPts val="1000"/>
              </a:spcBef>
              <a:spcAft>
                <a:spcPts val="0"/>
              </a:spcAft>
              <a:buSzPts val="1120"/>
              <a:buChar char="►"/>
              <a:defRPr/>
            </a:lvl3pPr>
            <a:lvl4pPr marL="1828800" lvl="3" indent="-289560" algn="l">
              <a:lnSpc>
                <a:spcPct val="100000"/>
              </a:lnSpc>
              <a:spcBef>
                <a:spcPts val="1000"/>
              </a:spcBef>
              <a:spcAft>
                <a:spcPts val="0"/>
              </a:spcAft>
              <a:buSzPts val="960"/>
              <a:buChar char="►"/>
              <a:defRPr/>
            </a:lvl4pPr>
            <a:lvl5pPr marL="2286000" lvl="4" indent="-289560" algn="l">
              <a:lnSpc>
                <a:spcPct val="100000"/>
              </a:lnSpc>
              <a:spcBef>
                <a:spcPts val="1000"/>
              </a:spcBef>
              <a:spcAft>
                <a:spcPts val="0"/>
              </a:spcAft>
              <a:buSzPts val="9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29"/>
          <p:cNvSpPr txBox="1">
            <a:spLocks noGrp="1"/>
          </p:cNvSpPr>
          <p:nvPr>
            <p:ph type="body" idx="2"/>
          </p:nvPr>
        </p:nvSpPr>
        <p:spPr>
          <a:xfrm>
            <a:off x="1154951" y="3129277"/>
            <a:ext cx="2793162" cy="289560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solidFill>
                  <a:srgbClr val="8AD0D6"/>
                </a:solidFill>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9"/>
          <p:cNvSpPr txBox="1">
            <a:spLocks noGrp="1"/>
          </p:cNvSpPr>
          <p:nvPr>
            <p:ph type="dt" idx="10"/>
          </p:nvPr>
        </p:nvSpPr>
        <p:spPr>
          <a:xfrm>
            <a:off x="10652760" y="6391656"/>
            <a:ext cx="990596" cy="3047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9"/>
          <p:cNvSpPr txBox="1">
            <a:spLocks noGrp="1"/>
          </p:cNvSpPr>
          <p:nvPr>
            <p:ph type="ftr" idx="11"/>
          </p:nvPr>
        </p:nvSpPr>
        <p:spPr>
          <a:xfrm>
            <a:off x="557784" y="6391656"/>
            <a:ext cx="3867912" cy="3108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9"/>
          <p:cNvSpPr/>
          <p:nvPr/>
        </p:nvSpPr>
        <p:spPr>
          <a:xfrm>
            <a:off x="10437811" y="0"/>
            <a:ext cx="685800" cy="1143000"/>
          </a:xfrm>
          <a:prstGeom prst="rect">
            <a:avLst/>
          </a:prstGeom>
          <a:solidFill>
            <a:srgbClr val="B01513"/>
          </a:solidFill>
          <a:ln>
            <a:noFill/>
          </a:ln>
          <a:effectLst>
            <a:outerShdw dist="25402" dir="5400000" algn="tl">
              <a:srgbClr val="000000">
                <a:alpha val="44705"/>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 name="Google Shape;125;p29"/>
          <p:cNvSpPr txBox="1">
            <a:spLocks noGrp="1"/>
          </p:cNvSpPr>
          <p:nvPr>
            <p:ph type="sldNum" idx="12"/>
          </p:nvPr>
        </p:nvSpPr>
        <p:spPr>
          <a:xfrm>
            <a:off x="10352544" y="295726"/>
            <a:ext cx="838203" cy="767684"/>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rgbClr val="FFFFFF"/>
              </a:buClr>
              <a:buSzPts val="2800"/>
              <a:buFont typeface="Century Gothic"/>
              <a:buNone/>
              <a:defRPr/>
            </a:lvl1pPr>
            <a:lvl2pPr marL="0" marR="0" lvl="1" indent="0" algn="l">
              <a:lnSpc>
                <a:spcPct val="100000"/>
              </a:lnSpc>
              <a:spcBef>
                <a:spcPts val="0"/>
              </a:spcBef>
              <a:spcAft>
                <a:spcPts val="0"/>
              </a:spcAft>
              <a:buClr>
                <a:srgbClr val="FFFFFF"/>
              </a:buClr>
              <a:buSzPts val="2800"/>
              <a:buFont typeface="Century Gothic"/>
              <a:buNone/>
              <a:defRPr/>
            </a:lvl2pPr>
            <a:lvl3pPr marL="0" marR="0" lvl="2" indent="0" algn="l">
              <a:lnSpc>
                <a:spcPct val="100000"/>
              </a:lnSpc>
              <a:spcBef>
                <a:spcPts val="0"/>
              </a:spcBef>
              <a:spcAft>
                <a:spcPts val="0"/>
              </a:spcAft>
              <a:buClr>
                <a:srgbClr val="FFFFFF"/>
              </a:buClr>
              <a:buSzPts val="2800"/>
              <a:buFont typeface="Century Gothic"/>
              <a:buNone/>
              <a:defRPr/>
            </a:lvl3pPr>
            <a:lvl4pPr marL="0" marR="0" lvl="3" indent="0" algn="l">
              <a:lnSpc>
                <a:spcPct val="100000"/>
              </a:lnSpc>
              <a:spcBef>
                <a:spcPts val="0"/>
              </a:spcBef>
              <a:spcAft>
                <a:spcPts val="0"/>
              </a:spcAft>
              <a:buClr>
                <a:srgbClr val="FFFFFF"/>
              </a:buClr>
              <a:buSzPts val="2800"/>
              <a:buFont typeface="Century Gothic"/>
              <a:buNone/>
              <a:defRPr/>
            </a:lvl4pPr>
            <a:lvl5pPr marL="0" marR="0" lvl="4" indent="0" algn="l">
              <a:lnSpc>
                <a:spcPct val="100000"/>
              </a:lnSpc>
              <a:spcBef>
                <a:spcPts val="0"/>
              </a:spcBef>
              <a:spcAft>
                <a:spcPts val="0"/>
              </a:spcAft>
              <a:buClr>
                <a:srgbClr val="FFFFFF"/>
              </a:buClr>
              <a:buSzPts val="2800"/>
              <a:buFont typeface="Century Gothic"/>
              <a:buNone/>
              <a:defRPr/>
            </a:lvl5pPr>
            <a:lvl6pPr marL="0" marR="0" lvl="5" indent="0" algn="l">
              <a:lnSpc>
                <a:spcPct val="100000"/>
              </a:lnSpc>
              <a:spcBef>
                <a:spcPts val="0"/>
              </a:spcBef>
              <a:spcAft>
                <a:spcPts val="0"/>
              </a:spcAft>
              <a:buClr>
                <a:srgbClr val="FFFFFF"/>
              </a:buClr>
              <a:buSzPts val="2800"/>
              <a:buFont typeface="Century Gothic"/>
              <a:buNone/>
              <a:defRPr/>
            </a:lvl6pPr>
            <a:lvl7pPr marL="0" marR="0" lvl="6" indent="0" algn="l">
              <a:lnSpc>
                <a:spcPct val="100000"/>
              </a:lnSpc>
              <a:spcBef>
                <a:spcPts val="0"/>
              </a:spcBef>
              <a:spcAft>
                <a:spcPts val="0"/>
              </a:spcAft>
              <a:buClr>
                <a:srgbClr val="FFFFFF"/>
              </a:buClr>
              <a:buSzPts val="2800"/>
              <a:buFont typeface="Century Gothic"/>
              <a:buNone/>
              <a:defRPr/>
            </a:lvl7pPr>
            <a:lvl8pPr marL="0" marR="0" lvl="7" indent="0" algn="l">
              <a:lnSpc>
                <a:spcPct val="100000"/>
              </a:lnSpc>
              <a:spcBef>
                <a:spcPts val="0"/>
              </a:spcBef>
              <a:spcAft>
                <a:spcPts val="0"/>
              </a:spcAft>
              <a:buClr>
                <a:srgbClr val="FFFFFF"/>
              </a:buClr>
              <a:buSzPts val="2800"/>
              <a:buFont typeface="Century Gothic"/>
              <a:buNone/>
              <a:defRPr/>
            </a:lvl8pPr>
            <a:lvl9pPr marL="0" marR="0" lvl="8" indent="0" algn="l">
              <a:lnSpc>
                <a:spcPct val="100000"/>
              </a:lnSpc>
              <a:spcBef>
                <a:spcPts val="0"/>
              </a:spcBef>
              <a:spcAft>
                <a:spcPts val="0"/>
              </a:spcAft>
              <a:buClr>
                <a:srgbClr val="FFFFFF"/>
              </a:buClr>
              <a:buSzPts val="2800"/>
              <a:buFont typeface="Century Gothic"/>
              <a:buNone/>
              <a:defRPr/>
            </a:lvl9pPr>
          </a:lstStyle>
          <a:p>
            <a:pPr marL="0" lvl="0" indent="0" algn="l" rtl="0">
              <a:spcBef>
                <a:spcPts val="0"/>
              </a:spcBef>
              <a:spcAft>
                <a:spcPts val="0"/>
              </a:spcAft>
              <a:buNone/>
            </a:pPr>
            <a:fld id="{00000000-1234-1234-1234-123412341234}" type="slidenum">
              <a:rPr lang="en-US"/>
              <a:t>‹#›</a:t>
            </a:fld>
            <a:endParaRPr sz="2800" b="0" i="0" u="none" strike="noStrike" cap="non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26"/>
        <p:cNvGrpSpPr/>
        <p:nvPr/>
      </p:nvGrpSpPr>
      <p:grpSpPr>
        <a:xfrm>
          <a:off x="0" y="0"/>
          <a:ext cx="0" cy="0"/>
          <a:chOff x="0" y="0"/>
          <a:chExt cx="0" cy="0"/>
        </a:xfrm>
      </p:grpSpPr>
      <p:grpSp>
        <p:nvGrpSpPr>
          <p:cNvPr id="127" name="Google Shape;127;p30"/>
          <p:cNvGrpSpPr/>
          <p:nvPr/>
        </p:nvGrpSpPr>
        <p:grpSpPr>
          <a:xfrm>
            <a:off x="-1591" y="0"/>
            <a:ext cx="12193587" cy="6861546"/>
            <a:chOff x="-1591" y="0"/>
            <a:chExt cx="12193587" cy="6861546"/>
          </a:xfrm>
        </p:grpSpPr>
        <p:sp>
          <p:nvSpPr>
            <p:cNvPr id="128" name="Google Shape;128;p30"/>
            <p:cNvSpPr/>
            <p:nvPr/>
          </p:nvSpPr>
          <p:spPr>
            <a:xfrm>
              <a:off x="0" y="0"/>
              <a:ext cx="12191996" cy="68580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 name="Google Shape;129;p30"/>
            <p:cNvSpPr/>
            <p:nvPr/>
          </p:nvSpPr>
          <p:spPr>
            <a:xfrm>
              <a:off x="8761415" y="1828800"/>
              <a:ext cx="2819396" cy="28193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6666"/>
                  </a:srgbClr>
                </a:gs>
                <a:gs pos="100000">
                  <a:srgbClr val="5F9C9D">
                    <a:alpha val="5882"/>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 name="Google Shape;130;p30"/>
            <p:cNvSpPr/>
            <p:nvPr/>
          </p:nvSpPr>
          <p:spPr>
            <a:xfrm>
              <a:off x="8761415" y="5870950"/>
              <a:ext cx="990596" cy="9905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3725"/>
                  </a:srgbClr>
                </a:gs>
                <a:gs pos="100000">
                  <a:srgbClr val="5F9C9D">
                    <a:alpha val="6666"/>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 name="Google Shape;131;p30"/>
            <p:cNvSpPr/>
            <p:nvPr/>
          </p:nvSpPr>
          <p:spPr>
            <a:xfrm>
              <a:off x="-1591" y="2667003"/>
              <a:ext cx="4190996" cy="41909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0980"/>
                  </a:srgbClr>
                </a:gs>
                <a:gs pos="100000">
                  <a:srgbClr val="5F9C9D">
                    <a:alpha val="9803"/>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 name="Google Shape;132;p30"/>
            <p:cNvSpPr/>
            <p:nvPr/>
          </p:nvSpPr>
          <p:spPr>
            <a:xfrm>
              <a:off x="6172200" y="402162"/>
              <a:ext cx="5596466" cy="6053666"/>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 name="Google Shape;133;p30"/>
            <p:cNvSpPr/>
            <p:nvPr/>
          </p:nvSpPr>
          <p:spPr>
            <a:xfrm rot="-5399996">
              <a:off x="3295438" y="2801726"/>
              <a:ext cx="6053666" cy="1254556"/>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4" name="Google Shape;134;p30"/>
            <p:cNvSpPr/>
            <p:nvPr/>
          </p:nvSpPr>
          <p:spPr>
            <a:xfrm rot="-5677526">
              <a:off x="4203587" y="1826073"/>
              <a:ext cx="3299411" cy="440923"/>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5" name="Google Shape;135;p30"/>
            <p:cNvSpPr/>
            <p:nvPr/>
          </p:nvSpPr>
          <p:spPr>
            <a:xfrm>
              <a:off x="0" y="1591"/>
              <a:ext cx="12191996" cy="6856408"/>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36" name="Google Shape;136;p30"/>
          <p:cNvSpPr txBox="1">
            <a:spLocks noGrp="1"/>
          </p:cNvSpPr>
          <p:nvPr>
            <p:ph type="title"/>
          </p:nvPr>
        </p:nvSpPr>
        <p:spPr>
          <a:xfrm>
            <a:off x="1153908" y="1693331"/>
            <a:ext cx="3860258" cy="173566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EBEBEB"/>
              </a:buClr>
              <a:buSzPts val="36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30"/>
          <p:cNvSpPr>
            <a:spLocks noGrp="1"/>
          </p:cNvSpPr>
          <p:nvPr>
            <p:ph type="pic" idx="2"/>
          </p:nvPr>
        </p:nvSpPr>
        <p:spPr>
          <a:xfrm>
            <a:off x="6547872" y="1143000"/>
            <a:ext cx="3227191" cy="4572000"/>
          </a:xfrm>
          <a:prstGeom prst="rect">
            <a:avLst/>
          </a:prstGeom>
          <a:noFill/>
          <a:ln>
            <a:noFill/>
          </a:ln>
          <a:effectLst>
            <a:outerShdw dist="50804" dir="5400000" algn="tl">
              <a:srgbClr val="000000">
                <a:alpha val="42745"/>
              </a:srgbClr>
            </a:outerShdw>
          </a:effectLst>
        </p:spPr>
      </p:sp>
      <p:sp>
        <p:nvSpPr>
          <p:cNvPr id="138" name="Google Shape;138;p30"/>
          <p:cNvSpPr txBox="1">
            <a:spLocks noGrp="1"/>
          </p:cNvSpPr>
          <p:nvPr>
            <p:ph type="body" idx="1"/>
          </p:nvPr>
        </p:nvSpPr>
        <p:spPr>
          <a:xfrm>
            <a:off x="1154951" y="3657600"/>
            <a:ext cx="3859216"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solidFill>
                  <a:srgbClr val="8AD0D6"/>
                </a:solidFill>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30"/>
          <p:cNvSpPr txBox="1">
            <a:spLocks noGrp="1"/>
          </p:cNvSpPr>
          <p:nvPr>
            <p:ph type="dt" idx="10"/>
          </p:nvPr>
        </p:nvSpPr>
        <p:spPr>
          <a:xfrm>
            <a:off x="10652760" y="6391656"/>
            <a:ext cx="990596" cy="3047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30"/>
          <p:cNvSpPr txBox="1">
            <a:spLocks noGrp="1"/>
          </p:cNvSpPr>
          <p:nvPr>
            <p:ph type="ftr" idx="11"/>
          </p:nvPr>
        </p:nvSpPr>
        <p:spPr>
          <a:xfrm>
            <a:off x="557784" y="6391656"/>
            <a:ext cx="3867912" cy="3108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30"/>
          <p:cNvSpPr/>
          <p:nvPr/>
        </p:nvSpPr>
        <p:spPr>
          <a:xfrm>
            <a:off x="10437811" y="0"/>
            <a:ext cx="685800" cy="1143000"/>
          </a:xfrm>
          <a:prstGeom prst="rect">
            <a:avLst/>
          </a:prstGeom>
          <a:solidFill>
            <a:srgbClr val="B01513"/>
          </a:solidFill>
          <a:ln>
            <a:noFill/>
          </a:ln>
          <a:effectLst>
            <a:outerShdw dist="25402" dir="5400000" algn="tl">
              <a:srgbClr val="000000">
                <a:alpha val="44705"/>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2" name="Google Shape;142;p30"/>
          <p:cNvSpPr txBox="1">
            <a:spLocks noGrp="1"/>
          </p:cNvSpPr>
          <p:nvPr>
            <p:ph type="sldNum" idx="12"/>
          </p:nvPr>
        </p:nvSpPr>
        <p:spPr>
          <a:xfrm>
            <a:off x="10352544" y="295726"/>
            <a:ext cx="838203" cy="767684"/>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rgbClr val="FFFFFF"/>
              </a:buClr>
              <a:buSzPts val="2800"/>
              <a:buFont typeface="Century Gothic"/>
              <a:buNone/>
              <a:defRPr/>
            </a:lvl1pPr>
            <a:lvl2pPr marL="0" marR="0" lvl="1" indent="0" algn="l">
              <a:lnSpc>
                <a:spcPct val="100000"/>
              </a:lnSpc>
              <a:spcBef>
                <a:spcPts val="0"/>
              </a:spcBef>
              <a:spcAft>
                <a:spcPts val="0"/>
              </a:spcAft>
              <a:buClr>
                <a:srgbClr val="FFFFFF"/>
              </a:buClr>
              <a:buSzPts val="2800"/>
              <a:buFont typeface="Century Gothic"/>
              <a:buNone/>
              <a:defRPr/>
            </a:lvl2pPr>
            <a:lvl3pPr marL="0" marR="0" lvl="2" indent="0" algn="l">
              <a:lnSpc>
                <a:spcPct val="100000"/>
              </a:lnSpc>
              <a:spcBef>
                <a:spcPts val="0"/>
              </a:spcBef>
              <a:spcAft>
                <a:spcPts val="0"/>
              </a:spcAft>
              <a:buClr>
                <a:srgbClr val="FFFFFF"/>
              </a:buClr>
              <a:buSzPts val="2800"/>
              <a:buFont typeface="Century Gothic"/>
              <a:buNone/>
              <a:defRPr/>
            </a:lvl3pPr>
            <a:lvl4pPr marL="0" marR="0" lvl="3" indent="0" algn="l">
              <a:lnSpc>
                <a:spcPct val="100000"/>
              </a:lnSpc>
              <a:spcBef>
                <a:spcPts val="0"/>
              </a:spcBef>
              <a:spcAft>
                <a:spcPts val="0"/>
              </a:spcAft>
              <a:buClr>
                <a:srgbClr val="FFFFFF"/>
              </a:buClr>
              <a:buSzPts val="2800"/>
              <a:buFont typeface="Century Gothic"/>
              <a:buNone/>
              <a:defRPr/>
            </a:lvl4pPr>
            <a:lvl5pPr marL="0" marR="0" lvl="4" indent="0" algn="l">
              <a:lnSpc>
                <a:spcPct val="100000"/>
              </a:lnSpc>
              <a:spcBef>
                <a:spcPts val="0"/>
              </a:spcBef>
              <a:spcAft>
                <a:spcPts val="0"/>
              </a:spcAft>
              <a:buClr>
                <a:srgbClr val="FFFFFF"/>
              </a:buClr>
              <a:buSzPts val="2800"/>
              <a:buFont typeface="Century Gothic"/>
              <a:buNone/>
              <a:defRPr/>
            </a:lvl5pPr>
            <a:lvl6pPr marL="0" marR="0" lvl="5" indent="0" algn="l">
              <a:lnSpc>
                <a:spcPct val="100000"/>
              </a:lnSpc>
              <a:spcBef>
                <a:spcPts val="0"/>
              </a:spcBef>
              <a:spcAft>
                <a:spcPts val="0"/>
              </a:spcAft>
              <a:buClr>
                <a:srgbClr val="FFFFFF"/>
              </a:buClr>
              <a:buSzPts val="2800"/>
              <a:buFont typeface="Century Gothic"/>
              <a:buNone/>
              <a:defRPr/>
            </a:lvl6pPr>
            <a:lvl7pPr marL="0" marR="0" lvl="6" indent="0" algn="l">
              <a:lnSpc>
                <a:spcPct val="100000"/>
              </a:lnSpc>
              <a:spcBef>
                <a:spcPts val="0"/>
              </a:spcBef>
              <a:spcAft>
                <a:spcPts val="0"/>
              </a:spcAft>
              <a:buClr>
                <a:srgbClr val="FFFFFF"/>
              </a:buClr>
              <a:buSzPts val="2800"/>
              <a:buFont typeface="Century Gothic"/>
              <a:buNone/>
              <a:defRPr/>
            </a:lvl7pPr>
            <a:lvl8pPr marL="0" marR="0" lvl="7" indent="0" algn="l">
              <a:lnSpc>
                <a:spcPct val="100000"/>
              </a:lnSpc>
              <a:spcBef>
                <a:spcPts val="0"/>
              </a:spcBef>
              <a:spcAft>
                <a:spcPts val="0"/>
              </a:spcAft>
              <a:buClr>
                <a:srgbClr val="FFFFFF"/>
              </a:buClr>
              <a:buSzPts val="2800"/>
              <a:buFont typeface="Century Gothic"/>
              <a:buNone/>
              <a:defRPr/>
            </a:lvl8pPr>
            <a:lvl9pPr marL="0" marR="0" lvl="8" indent="0" algn="l">
              <a:lnSpc>
                <a:spcPct val="100000"/>
              </a:lnSpc>
              <a:spcBef>
                <a:spcPts val="0"/>
              </a:spcBef>
              <a:spcAft>
                <a:spcPts val="0"/>
              </a:spcAft>
              <a:buClr>
                <a:srgbClr val="FFFFFF"/>
              </a:buClr>
              <a:buSzPts val="2800"/>
              <a:buFont typeface="Century Gothic"/>
              <a:buNone/>
              <a:defRPr/>
            </a:lvl9pPr>
          </a:lstStyle>
          <a:p>
            <a:pPr marL="0" lvl="0" indent="0" algn="l" rtl="0">
              <a:spcBef>
                <a:spcPts val="0"/>
              </a:spcBef>
              <a:spcAft>
                <a:spcPts val="0"/>
              </a:spcAft>
              <a:buNone/>
            </a:pPr>
            <a:fld id="{00000000-1234-1234-1234-123412341234}" type="slidenum">
              <a:rPr lang="en-US"/>
              <a:t>‹#›</a:t>
            </a:fld>
            <a:endParaRPr sz="2800" b="0" i="0" u="none" strike="noStrike" cap="non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Panoramic Picture with Caption">
  <p:cSld name="Panoramic Picture with Caption">
    <p:spTree>
      <p:nvGrpSpPr>
        <p:cNvPr id="1" name="Shape 143"/>
        <p:cNvGrpSpPr/>
        <p:nvPr/>
      </p:nvGrpSpPr>
      <p:grpSpPr>
        <a:xfrm>
          <a:off x="0" y="0"/>
          <a:ext cx="0" cy="0"/>
          <a:chOff x="0" y="0"/>
          <a:chExt cx="0" cy="0"/>
        </a:xfrm>
      </p:grpSpPr>
      <p:grpSp>
        <p:nvGrpSpPr>
          <p:cNvPr id="144" name="Google Shape;144;p31"/>
          <p:cNvGrpSpPr/>
          <p:nvPr/>
        </p:nvGrpSpPr>
        <p:grpSpPr>
          <a:xfrm>
            <a:off x="-1591" y="0"/>
            <a:ext cx="12193587" cy="6861546"/>
            <a:chOff x="-1591" y="0"/>
            <a:chExt cx="12193587" cy="6861546"/>
          </a:xfrm>
        </p:grpSpPr>
        <p:sp>
          <p:nvSpPr>
            <p:cNvPr id="145" name="Google Shape;145;p31"/>
            <p:cNvSpPr/>
            <p:nvPr/>
          </p:nvSpPr>
          <p:spPr>
            <a:xfrm>
              <a:off x="0" y="0"/>
              <a:ext cx="12191996" cy="68580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6" name="Google Shape;146;p31"/>
            <p:cNvSpPr/>
            <p:nvPr/>
          </p:nvSpPr>
          <p:spPr>
            <a:xfrm>
              <a:off x="8761415" y="1828800"/>
              <a:ext cx="2819396" cy="28193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6666"/>
                  </a:srgbClr>
                </a:gs>
                <a:gs pos="100000">
                  <a:srgbClr val="5F9C9D">
                    <a:alpha val="5882"/>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 name="Google Shape;147;p31"/>
            <p:cNvSpPr/>
            <p:nvPr/>
          </p:nvSpPr>
          <p:spPr>
            <a:xfrm>
              <a:off x="8761415" y="5870950"/>
              <a:ext cx="990596" cy="9905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3725"/>
                  </a:srgbClr>
                </a:gs>
                <a:gs pos="100000">
                  <a:srgbClr val="5F9C9D">
                    <a:alpha val="6666"/>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8" name="Google Shape;148;p31"/>
            <p:cNvSpPr/>
            <p:nvPr/>
          </p:nvSpPr>
          <p:spPr>
            <a:xfrm>
              <a:off x="-1591" y="2667003"/>
              <a:ext cx="4190996" cy="41909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0980"/>
                  </a:srgbClr>
                </a:gs>
                <a:gs pos="100000">
                  <a:srgbClr val="5F9C9D">
                    <a:alpha val="9803"/>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 name="Google Shape;149;p31"/>
            <p:cNvSpPr/>
            <p:nvPr/>
          </p:nvSpPr>
          <p:spPr>
            <a:xfrm rot="10371510">
              <a:off x="263767" y="4438250"/>
              <a:ext cx="3299411" cy="440923"/>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 name="Google Shape;150;p31"/>
            <p:cNvSpPr/>
            <p:nvPr/>
          </p:nvSpPr>
          <p:spPr>
            <a:xfrm rot="10799991">
              <a:off x="459514" y="321138"/>
              <a:ext cx="11277596" cy="4533896"/>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 name="Google Shape;151;p31"/>
            <p:cNvSpPr/>
            <p:nvPr/>
          </p:nvSpPr>
          <p:spPr>
            <a:xfrm>
              <a:off x="0" y="1591"/>
              <a:ext cx="12191996" cy="6856408"/>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52" name="Google Shape;152;p31"/>
          <p:cNvSpPr txBox="1">
            <a:spLocks noGrp="1"/>
          </p:cNvSpPr>
          <p:nvPr>
            <p:ph type="title"/>
          </p:nvPr>
        </p:nvSpPr>
        <p:spPr>
          <a:xfrm>
            <a:off x="1154960" y="4969928"/>
            <a:ext cx="8825660" cy="56673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EBEBEB"/>
              </a:buClr>
              <a:buSzPts val="2400"/>
              <a:buFont typeface="Century Gothic"/>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31"/>
          <p:cNvSpPr>
            <a:spLocks noGrp="1"/>
          </p:cNvSpPr>
          <p:nvPr>
            <p:ph type="pic" idx="2"/>
          </p:nvPr>
        </p:nvSpPr>
        <p:spPr>
          <a:xfrm>
            <a:off x="1154951" y="685800"/>
            <a:ext cx="8825660" cy="3429000"/>
          </a:xfrm>
          <a:prstGeom prst="rect">
            <a:avLst/>
          </a:prstGeom>
          <a:noFill/>
          <a:ln>
            <a:noFill/>
          </a:ln>
          <a:effectLst>
            <a:outerShdw dist="50804" dir="5400000" algn="tl">
              <a:srgbClr val="000000">
                <a:alpha val="42745"/>
              </a:srgbClr>
            </a:outerShdw>
          </a:effectLst>
        </p:spPr>
      </p:sp>
      <p:sp>
        <p:nvSpPr>
          <p:cNvPr id="154" name="Google Shape;154;p31"/>
          <p:cNvSpPr txBox="1">
            <a:spLocks noGrp="1"/>
          </p:cNvSpPr>
          <p:nvPr>
            <p:ph type="body" idx="1"/>
          </p:nvPr>
        </p:nvSpPr>
        <p:spPr>
          <a:xfrm>
            <a:off x="1154960" y="5536664"/>
            <a:ext cx="8825651" cy="49371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960"/>
              <a:buNone/>
              <a:defRPr sz="1200">
                <a:solidFill>
                  <a:srgbClr val="8AD0D6"/>
                </a:solidFill>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31"/>
          <p:cNvSpPr txBox="1">
            <a:spLocks noGrp="1"/>
          </p:cNvSpPr>
          <p:nvPr>
            <p:ph type="dt" idx="10"/>
          </p:nvPr>
        </p:nvSpPr>
        <p:spPr>
          <a:xfrm>
            <a:off x="10652760" y="6391656"/>
            <a:ext cx="990596" cy="3047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31"/>
          <p:cNvSpPr txBox="1">
            <a:spLocks noGrp="1"/>
          </p:cNvSpPr>
          <p:nvPr>
            <p:ph type="ftr" idx="11"/>
          </p:nvPr>
        </p:nvSpPr>
        <p:spPr>
          <a:xfrm>
            <a:off x="557784" y="6391656"/>
            <a:ext cx="3867912" cy="3108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31"/>
          <p:cNvSpPr/>
          <p:nvPr/>
        </p:nvSpPr>
        <p:spPr>
          <a:xfrm>
            <a:off x="10437811" y="0"/>
            <a:ext cx="685800" cy="1143000"/>
          </a:xfrm>
          <a:prstGeom prst="rect">
            <a:avLst/>
          </a:prstGeom>
          <a:solidFill>
            <a:srgbClr val="B01513"/>
          </a:solidFill>
          <a:ln>
            <a:noFill/>
          </a:ln>
          <a:effectLst>
            <a:outerShdw dist="25402" dir="5400000" algn="tl">
              <a:srgbClr val="000000">
                <a:alpha val="44705"/>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 name="Google Shape;158;p31"/>
          <p:cNvSpPr txBox="1">
            <a:spLocks noGrp="1"/>
          </p:cNvSpPr>
          <p:nvPr>
            <p:ph type="sldNum" idx="12"/>
          </p:nvPr>
        </p:nvSpPr>
        <p:spPr>
          <a:xfrm>
            <a:off x="10352544" y="295726"/>
            <a:ext cx="838203" cy="767684"/>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rgbClr val="FFFFFF"/>
              </a:buClr>
              <a:buSzPts val="2800"/>
              <a:buFont typeface="Century Gothic"/>
              <a:buNone/>
              <a:defRPr/>
            </a:lvl1pPr>
            <a:lvl2pPr marL="0" marR="0" lvl="1" indent="0" algn="l">
              <a:lnSpc>
                <a:spcPct val="100000"/>
              </a:lnSpc>
              <a:spcBef>
                <a:spcPts val="0"/>
              </a:spcBef>
              <a:spcAft>
                <a:spcPts val="0"/>
              </a:spcAft>
              <a:buClr>
                <a:srgbClr val="FFFFFF"/>
              </a:buClr>
              <a:buSzPts val="2800"/>
              <a:buFont typeface="Century Gothic"/>
              <a:buNone/>
              <a:defRPr/>
            </a:lvl2pPr>
            <a:lvl3pPr marL="0" marR="0" lvl="2" indent="0" algn="l">
              <a:lnSpc>
                <a:spcPct val="100000"/>
              </a:lnSpc>
              <a:spcBef>
                <a:spcPts val="0"/>
              </a:spcBef>
              <a:spcAft>
                <a:spcPts val="0"/>
              </a:spcAft>
              <a:buClr>
                <a:srgbClr val="FFFFFF"/>
              </a:buClr>
              <a:buSzPts val="2800"/>
              <a:buFont typeface="Century Gothic"/>
              <a:buNone/>
              <a:defRPr/>
            </a:lvl3pPr>
            <a:lvl4pPr marL="0" marR="0" lvl="3" indent="0" algn="l">
              <a:lnSpc>
                <a:spcPct val="100000"/>
              </a:lnSpc>
              <a:spcBef>
                <a:spcPts val="0"/>
              </a:spcBef>
              <a:spcAft>
                <a:spcPts val="0"/>
              </a:spcAft>
              <a:buClr>
                <a:srgbClr val="FFFFFF"/>
              </a:buClr>
              <a:buSzPts val="2800"/>
              <a:buFont typeface="Century Gothic"/>
              <a:buNone/>
              <a:defRPr/>
            </a:lvl4pPr>
            <a:lvl5pPr marL="0" marR="0" lvl="4" indent="0" algn="l">
              <a:lnSpc>
                <a:spcPct val="100000"/>
              </a:lnSpc>
              <a:spcBef>
                <a:spcPts val="0"/>
              </a:spcBef>
              <a:spcAft>
                <a:spcPts val="0"/>
              </a:spcAft>
              <a:buClr>
                <a:srgbClr val="FFFFFF"/>
              </a:buClr>
              <a:buSzPts val="2800"/>
              <a:buFont typeface="Century Gothic"/>
              <a:buNone/>
              <a:defRPr/>
            </a:lvl5pPr>
            <a:lvl6pPr marL="0" marR="0" lvl="5" indent="0" algn="l">
              <a:lnSpc>
                <a:spcPct val="100000"/>
              </a:lnSpc>
              <a:spcBef>
                <a:spcPts val="0"/>
              </a:spcBef>
              <a:spcAft>
                <a:spcPts val="0"/>
              </a:spcAft>
              <a:buClr>
                <a:srgbClr val="FFFFFF"/>
              </a:buClr>
              <a:buSzPts val="2800"/>
              <a:buFont typeface="Century Gothic"/>
              <a:buNone/>
              <a:defRPr/>
            </a:lvl6pPr>
            <a:lvl7pPr marL="0" marR="0" lvl="6" indent="0" algn="l">
              <a:lnSpc>
                <a:spcPct val="100000"/>
              </a:lnSpc>
              <a:spcBef>
                <a:spcPts val="0"/>
              </a:spcBef>
              <a:spcAft>
                <a:spcPts val="0"/>
              </a:spcAft>
              <a:buClr>
                <a:srgbClr val="FFFFFF"/>
              </a:buClr>
              <a:buSzPts val="2800"/>
              <a:buFont typeface="Century Gothic"/>
              <a:buNone/>
              <a:defRPr/>
            </a:lvl7pPr>
            <a:lvl8pPr marL="0" marR="0" lvl="7" indent="0" algn="l">
              <a:lnSpc>
                <a:spcPct val="100000"/>
              </a:lnSpc>
              <a:spcBef>
                <a:spcPts val="0"/>
              </a:spcBef>
              <a:spcAft>
                <a:spcPts val="0"/>
              </a:spcAft>
              <a:buClr>
                <a:srgbClr val="FFFFFF"/>
              </a:buClr>
              <a:buSzPts val="2800"/>
              <a:buFont typeface="Century Gothic"/>
              <a:buNone/>
              <a:defRPr/>
            </a:lvl8pPr>
            <a:lvl9pPr marL="0" marR="0" lvl="8" indent="0" algn="l">
              <a:lnSpc>
                <a:spcPct val="100000"/>
              </a:lnSpc>
              <a:spcBef>
                <a:spcPts val="0"/>
              </a:spcBef>
              <a:spcAft>
                <a:spcPts val="0"/>
              </a:spcAft>
              <a:buClr>
                <a:srgbClr val="FFFFFF"/>
              </a:buClr>
              <a:buSzPts val="2800"/>
              <a:buFont typeface="Century Gothic"/>
              <a:buNone/>
              <a:defRPr/>
            </a:lvl9pPr>
          </a:lstStyle>
          <a:p>
            <a:pPr marL="0" lvl="0" indent="0" algn="l" rtl="0">
              <a:spcBef>
                <a:spcPts val="0"/>
              </a:spcBef>
              <a:spcAft>
                <a:spcPts val="0"/>
              </a:spcAft>
              <a:buNone/>
            </a:pPr>
            <a:fld id="{00000000-1234-1234-1234-123412341234}" type="slidenum">
              <a:rPr lang="en-US"/>
              <a:t>‹#›</a:t>
            </a:fld>
            <a:endParaRPr sz="2800" b="0" i="0" u="none" strike="noStrike" cap="non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159"/>
        <p:cNvGrpSpPr/>
        <p:nvPr/>
      </p:nvGrpSpPr>
      <p:grpSpPr>
        <a:xfrm>
          <a:off x="0" y="0"/>
          <a:ext cx="0" cy="0"/>
          <a:chOff x="0" y="0"/>
          <a:chExt cx="0" cy="0"/>
        </a:xfrm>
      </p:grpSpPr>
      <p:grpSp>
        <p:nvGrpSpPr>
          <p:cNvPr id="160" name="Google Shape;160;p32"/>
          <p:cNvGrpSpPr/>
          <p:nvPr/>
        </p:nvGrpSpPr>
        <p:grpSpPr>
          <a:xfrm>
            <a:off x="-1591" y="0"/>
            <a:ext cx="12193587" cy="6861546"/>
            <a:chOff x="-1591" y="0"/>
            <a:chExt cx="12193587" cy="6861546"/>
          </a:xfrm>
        </p:grpSpPr>
        <p:sp>
          <p:nvSpPr>
            <p:cNvPr id="161" name="Google Shape;161;p32"/>
            <p:cNvSpPr/>
            <p:nvPr/>
          </p:nvSpPr>
          <p:spPr>
            <a:xfrm>
              <a:off x="0" y="0"/>
              <a:ext cx="12191996" cy="68580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 name="Google Shape;162;p32"/>
            <p:cNvSpPr/>
            <p:nvPr/>
          </p:nvSpPr>
          <p:spPr>
            <a:xfrm>
              <a:off x="8761415" y="1828800"/>
              <a:ext cx="2819396" cy="28193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6666"/>
                  </a:srgbClr>
                </a:gs>
                <a:gs pos="100000">
                  <a:srgbClr val="5F9C9D">
                    <a:alpha val="5882"/>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3" name="Google Shape;163;p32"/>
            <p:cNvSpPr/>
            <p:nvPr/>
          </p:nvSpPr>
          <p:spPr>
            <a:xfrm>
              <a:off x="8761415" y="5870950"/>
              <a:ext cx="990596" cy="9905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3725"/>
                  </a:srgbClr>
                </a:gs>
                <a:gs pos="100000">
                  <a:srgbClr val="5F9C9D">
                    <a:alpha val="6666"/>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4" name="Google Shape;164;p32"/>
            <p:cNvSpPr/>
            <p:nvPr/>
          </p:nvSpPr>
          <p:spPr>
            <a:xfrm>
              <a:off x="-1591" y="2667003"/>
              <a:ext cx="4190996" cy="41909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0980"/>
                  </a:srgbClr>
                </a:gs>
                <a:gs pos="100000">
                  <a:srgbClr val="5F9C9D">
                    <a:alpha val="9803"/>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5" name="Google Shape;165;p32"/>
            <p:cNvSpPr/>
            <p:nvPr/>
          </p:nvSpPr>
          <p:spPr>
            <a:xfrm rot="-589936">
              <a:off x="8490945" y="4185118"/>
              <a:ext cx="3299411" cy="440923"/>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6" name="Google Shape;166;p32"/>
            <p:cNvSpPr/>
            <p:nvPr/>
          </p:nvSpPr>
          <p:spPr>
            <a:xfrm>
              <a:off x="455608" y="4241801"/>
              <a:ext cx="11277596" cy="2337160"/>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 name="Google Shape;167;p32"/>
            <p:cNvSpPr/>
            <p:nvPr/>
          </p:nvSpPr>
          <p:spPr>
            <a:xfrm>
              <a:off x="0" y="1591"/>
              <a:ext cx="12191996" cy="6856408"/>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8" name="Google Shape;168;p32"/>
          <p:cNvSpPr txBox="1"/>
          <p:nvPr/>
        </p:nvSpPr>
        <p:spPr>
          <a:xfrm>
            <a:off x="898297" y="596764"/>
            <a:ext cx="801910" cy="15696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8AD0D6"/>
              </a:buClr>
              <a:buSzPts val="9600"/>
              <a:buFont typeface="Arial"/>
              <a:buNone/>
            </a:pPr>
            <a:r>
              <a:rPr lang="en-US" sz="9600" b="0" i="0" u="none" strike="noStrike" cap="none">
                <a:solidFill>
                  <a:srgbClr val="8AD0D6"/>
                </a:solidFill>
                <a:latin typeface="Arial"/>
                <a:ea typeface="Arial"/>
                <a:cs typeface="Arial"/>
                <a:sym typeface="Arial"/>
              </a:rPr>
              <a:t>“</a:t>
            </a:r>
            <a:endParaRPr/>
          </a:p>
        </p:txBody>
      </p:sp>
      <p:sp>
        <p:nvSpPr>
          <p:cNvPr id="169" name="Google Shape;169;p32"/>
          <p:cNvSpPr txBox="1"/>
          <p:nvPr/>
        </p:nvSpPr>
        <p:spPr>
          <a:xfrm>
            <a:off x="9715061" y="2629302"/>
            <a:ext cx="801910" cy="15696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8AD0D6"/>
              </a:buClr>
              <a:buSzPts val="9600"/>
              <a:buFont typeface="Arial"/>
              <a:buNone/>
            </a:pPr>
            <a:r>
              <a:rPr lang="en-US" sz="9600" b="0" i="0" u="none" strike="noStrike" cap="none">
                <a:solidFill>
                  <a:srgbClr val="8AD0D6"/>
                </a:solidFill>
                <a:latin typeface="Arial"/>
                <a:ea typeface="Arial"/>
                <a:cs typeface="Arial"/>
                <a:sym typeface="Arial"/>
              </a:rPr>
              <a:t>”</a:t>
            </a:r>
            <a:endParaRPr/>
          </a:p>
        </p:txBody>
      </p:sp>
      <p:sp>
        <p:nvSpPr>
          <p:cNvPr id="170" name="Google Shape;170;p32"/>
          <p:cNvSpPr txBox="1">
            <a:spLocks noGrp="1"/>
          </p:cNvSpPr>
          <p:nvPr>
            <p:ph type="title"/>
          </p:nvPr>
        </p:nvSpPr>
        <p:spPr>
          <a:xfrm>
            <a:off x="1574797" y="980520"/>
            <a:ext cx="8460979" cy="269824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EBEBEB"/>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32"/>
          <p:cNvSpPr txBox="1">
            <a:spLocks noGrp="1"/>
          </p:cNvSpPr>
          <p:nvPr>
            <p:ph type="body" idx="1"/>
          </p:nvPr>
        </p:nvSpPr>
        <p:spPr>
          <a:xfrm>
            <a:off x="1945943" y="3679984"/>
            <a:ext cx="7725774" cy="34217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cap="small">
                <a:solidFill>
                  <a:srgbClr val="8AD0D6"/>
                </a:solidFill>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32"/>
          <p:cNvSpPr txBox="1">
            <a:spLocks noGrp="1"/>
          </p:cNvSpPr>
          <p:nvPr>
            <p:ph type="body" idx="2"/>
          </p:nvPr>
        </p:nvSpPr>
        <p:spPr>
          <a:xfrm>
            <a:off x="1154951" y="5029200"/>
            <a:ext cx="8825660" cy="997857"/>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120"/>
              <a:buNone/>
              <a:defRPr sz="14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32"/>
          <p:cNvSpPr txBox="1">
            <a:spLocks noGrp="1"/>
          </p:cNvSpPr>
          <p:nvPr>
            <p:ph type="dt" idx="10"/>
          </p:nvPr>
        </p:nvSpPr>
        <p:spPr>
          <a:xfrm>
            <a:off x="10652760" y="6391656"/>
            <a:ext cx="990596" cy="3047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32"/>
          <p:cNvSpPr txBox="1">
            <a:spLocks noGrp="1"/>
          </p:cNvSpPr>
          <p:nvPr>
            <p:ph type="ftr" idx="11"/>
          </p:nvPr>
        </p:nvSpPr>
        <p:spPr>
          <a:xfrm>
            <a:off x="557784" y="6391656"/>
            <a:ext cx="3867912" cy="3108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32"/>
          <p:cNvSpPr/>
          <p:nvPr/>
        </p:nvSpPr>
        <p:spPr>
          <a:xfrm>
            <a:off x="10437811" y="0"/>
            <a:ext cx="685800" cy="1143000"/>
          </a:xfrm>
          <a:prstGeom prst="rect">
            <a:avLst/>
          </a:prstGeom>
          <a:solidFill>
            <a:srgbClr val="B01513"/>
          </a:solidFill>
          <a:ln>
            <a:noFill/>
          </a:ln>
          <a:effectLst>
            <a:outerShdw dist="25402" dir="5400000" algn="tl">
              <a:srgbClr val="000000">
                <a:alpha val="44705"/>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 name="Google Shape;176;p32"/>
          <p:cNvSpPr txBox="1">
            <a:spLocks noGrp="1"/>
          </p:cNvSpPr>
          <p:nvPr>
            <p:ph type="sldNum" idx="12"/>
          </p:nvPr>
        </p:nvSpPr>
        <p:spPr>
          <a:xfrm>
            <a:off x="10352544" y="295726"/>
            <a:ext cx="838203" cy="767684"/>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rgbClr val="FFFFFF"/>
              </a:buClr>
              <a:buSzPts val="2800"/>
              <a:buFont typeface="Century Gothic"/>
              <a:buNone/>
              <a:defRPr/>
            </a:lvl1pPr>
            <a:lvl2pPr marL="0" marR="0" lvl="1" indent="0" algn="l">
              <a:lnSpc>
                <a:spcPct val="100000"/>
              </a:lnSpc>
              <a:spcBef>
                <a:spcPts val="0"/>
              </a:spcBef>
              <a:spcAft>
                <a:spcPts val="0"/>
              </a:spcAft>
              <a:buClr>
                <a:srgbClr val="FFFFFF"/>
              </a:buClr>
              <a:buSzPts val="2800"/>
              <a:buFont typeface="Century Gothic"/>
              <a:buNone/>
              <a:defRPr/>
            </a:lvl2pPr>
            <a:lvl3pPr marL="0" marR="0" lvl="2" indent="0" algn="l">
              <a:lnSpc>
                <a:spcPct val="100000"/>
              </a:lnSpc>
              <a:spcBef>
                <a:spcPts val="0"/>
              </a:spcBef>
              <a:spcAft>
                <a:spcPts val="0"/>
              </a:spcAft>
              <a:buClr>
                <a:srgbClr val="FFFFFF"/>
              </a:buClr>
              <a:buSzPts val="2800"/>
              <a:buFont typeface="Century Gothic"/>
              <a:buNone/>
              <a:defRPr/>
            </a:lvl3pPr>
            <a:lvl4pPr marL="0" marR="0" lvl="3" indent="0" algn="l">
              <a:lnSpc>
                <a:spcPct val="100000"/>
              </a:lnSpc>
              <a:spcBef>
                <a:spcPts val="0"/>
              </a:spcBef>
              <a:spcAft>
                <a:spcPts val="0"/>
              </a:spcAft>
              <a:buClr>
                <a:srgbClr val="FFFFFF"/>
              </a:buClr>
              <a:buSzPts val="2800"/>
              <a:buFont typeface="Century Gothic"/>
              <a:buNone/>
              <a:defRPr/>
            </a:lvl4pPr>
            <a:lvl5pPr marL="0" marR="0" lvl="4" indent="0" algn="l">
              <a:lnSpc>
                <a:spcPct val="100000"/>
              </a:lnSpc>
              <a:spcBef>
                <a:spcPts val="0"/>
              </a:spcBef>
              <a:spcAft>
                <a:spcPts val="0"/>
              </a:spcAft>
              <a:buClr>
                <a:srgbClr val="FFFFFF"/>
              </a:buClr>
              <a:buSzPts val="2800"/>
              <a:buFont typeface="Century Gothic"/>
              <a:buNone/>
              <a:defRPr/>
            </a:lvl5pPr>
            <a:lvl6pPr marL="0" marR="0" lvl="5" indent="0" algn="l">
              <a:lnSpc>
                <a:spcPct val="100000"/>
              </a:lnSpc>
              <a:spcBef>
                <a:spcPts val="0"/>
              </a:spcBef>
              <a:spcAft>
                <a:spcPts val="0"/>
              </a:spcAft>
              <a:buClr>
                <a:srgbClr val="FFFFFF"/>
              </a:buClr>
              <a:buSzPts val="2800"/>
              <a:buFont typeface="Century Gothic"/>
              <a:buNone/>
              <a:defRPr/>
            </a:lvl6pPr>
            <a:lvl7pPr marL="0" marR="0" lvl="6" indent="0" algn="l">
              <a:lnSpc>
                <a:spcPct val="100000"/>
              </a:lnSpc>
              <a:spcBef>
                <a:spcPts val="0"/>
              </a:spcBef>
              <a:spcAft>
                <a:spcPts val="0"/>
              </a:spcAft>
              <a:buClr>
                <a:srgbClr val="FFFFFF"/>
              </a:buClr>
              <a:buSzPts val="2800"/>
              <a:buFont typeface="Century Gothic"/>
              <a:buNone/>
              <a:defRPr/>
            </a:lvl7pPr>
            <a:lvl8pPr marL="0" marR="0" lvl="7" indent="0" algn="l">
              <a:lnSpc>
                <a:spcPct val="100000"/>
              </a:lnSpc>
              <a:spcBef>
                <a:spcPts val="0"/>
              </a:spcBef>
              <a:spcAft>
                <a:spcPts val="0"/>
              </a:spcAft>
              <a:buClr>
                <a:srgbClr val="FFFFFF"/>
              </a:buClr>
              <a:buSzPts val="2800"/>
              <a:buFont typeface="Century Gothic"/>
              <a:buNone/>
              <a:defRPr/>
            </a:lvl8pPr>
            <a:lvl9pPr marL="0" marR="0" lvl="8" indent="0" algn="l">
              <a:lnSpc>
                <a:spcPct val="100000"/>
              </a:lnSpc>
              <a:spcBef>
                <a:spcPts val="0"/>
              </a:spcBef>
              <a:spcAft>
                <a:spcPts val="0"/>
              </a:spcAft>
              <a:buClr>
                <a:srgbClr val="FFFFFF"/>
              </a:buClr>
              <a:buSzPts val="2800"/>
              <a:buFont typeface="Century Gothic"/>
              <a:buNone/>
              <a:defRPr/>
            </a:lvl9pPr>
          </a:lstStyle>
          <a:p>
            <a:pPr marL="0" lvl="0" indent="0" algn="l" rtl="0">
              <a:spcBef>
                <a:spcPts val="0"/>
              </a:spcBef>
              <a:spcAft>
                <a:spcPts val="0"/>
              </a:spcAft>
              <a:buNone/>
            </a:pPr>
            <a:fld id="{00000000-1234-1234-1234-123412341234}" type="slidenum">
              <a:rPr lang="en-US"/>
              <a:t>‹#›</a:t>
            </a:fld>
            <a:endParaRPr sz="2800" b="0" i="0" u="none" strike="noStrike" cap="non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177"/>
        <p:cNvGrpSpPr/>
        <p:nvPr/>
      </p:nvGrpSpPr>
      <p:grpSpPr>
        <a:xfrm>
          <a:off x="0" y="0"/>
          <a:ext cx="0" cy="0"/>
          <a:chOff x="0" y="0"/>
          <a:chExt cx="0" cy="0"/>
        </a:xfrm>
      </p:grpSpPr>
      <p:grpSp>
        <p:nvGrpSpPr>
          <p:cNvPr id="178" name="Google Shape;178;p33"/>
          <p:cNvGrpSpPr/>
          <p:nvPr/>
        </p:nvGrpSpPr>
        <p:grpSpPr>
          <a:xfrm>
            <a:off x="-1591" y="0"/>
            <a:ext cx="12193587" cy="6861546"/>
            <a:chOff x="-1591" y="0"/>
            <a:chExt cx="12193587" cy="6861546"/>
          </a:xfrm>
        </p:grpSpPr>
        <p:sp>
          <p:nvSpPr>
            <p:cNvPr id="179" name="Google Shape;179;p33"/>
            <p:cNvSpPr/>
            <p:nvPr/>
          </p:nvSpPr>
          <p:spPr>
            <a:xfrm>
              <a:off x="0" y="0"/>
              <a:ext cx="12191996" cy="68580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 name="Google Shape;180;p33"/>
            <p:cNvSpPr/>
            <p:nvPr/>
          </p:nvSpPr>
          <p:spPr>
            <a:xfrm>
              <a:off x="8761415" y="1828800"/>
              <a:ext cx="2819396" cy="28193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6666"/>
                  </a:srgbClr>
                </a:gs>
                <a:gs pos="100000">
                  <a:srgbClr val="5F9C9D">
                    <a:alpha val="5882"/>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 name="Google Shape;181;p33"/>
            <p:cNvSpPr/>
            <p:nvPr/>
          </p:nvSpPr>
          <p:spPr>
            <a:xfrm>
              <a:off x="8761415" y="5870950"/>
              <a:ext cx="990596" cy="9905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3725"/>
                  </a:srgbClr>
                </a:gs>
                <a:gs pos="100000">
                  <a:srgbClr val="5F9C9D">
                    <a:alpha val="6666"/>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2" name="Google Shape;182;p33"/>
            <p:cNvSpPr/>
            <p:nvPr/>
          </p:nvSpPr>
          <p:spPr>
            <a:xfrm>
              <a:off x="-1591" y="2667003"/>
              <a:ext cx="4190996" cy="41909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0980"/>
                  </a:srgbClr>
                </a:gs>
                <a:gs pos="100000">
                  <a:srgbClr val="5F9C9D">
                    <a:alpha val="9803"/>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 name="Google Shape;183;p33"/>
            <p:cNvSpPr/>
            <p:nvPr/>
          </p:nvSpPr>
          <p:spPr>
            <a:xfrm rot="-589936">
              <a:off x="8490945" y="4193585"/>
              <a:ext cx="3299411" cy="440923"/>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4" name="Google Shape;184;p33"/>
            <p:cNvSpPr/>
            <p:nvPr/>
          </p:nvSpPr>
          <p:spPr>
            <a:xfrm>
              <a:off x="455608" y="4241801"/>
              <a:ext cx="11277596" cy="2337160"/>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5" name="Google Shape;185;p33"/>
            <p:cNvSpPr/>
            <p:nvPr/>
          </p:nvSpPr>
          <p:spPr>
            <a:xfrm>
              <a:off x="0" y="1591"/>
              <a:ext cx="12191996" cy="6856408"/>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6" name="Google Shape;186;p33"/>
          <p:cNvSpPr txBox="1">
            <a:spLocks noGrp="1"/>
          </p:cNvSpPr>
          <p:nvPr>
            <p:ph type="title"/>
          </p:nvPr>
        </p:nvSpPr>
        <p:spPr>
          <a:xfrm>
            <a:off x="1154951" y="2373526"/>
            <a:ext cx="8865620" cy="1819656"/>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EBEBEB"/>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33"/>
          <p:cNvSpPr txBox="1">
            <a:spLocks noGrp="1"/>
          </p:cNvSpPr>
          <p:nvPr>
            <p:ph type="body" idx="1"/>
          </p:nvPr>
        </p:nvSpPr>
        <p:spPr>
          <a:xfrm>
            <a:off x="1154951" y="5029200"/>
            <a:ext cx="8825660" cy="86039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600"/>
              <a:buNone/>
              <a:defRPr sz="2000">
                <a:solidFill>
                  <a:srgbClr val="B01513"/>
                </a:solidFill>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33"/>
          <p:cNvSpPr txBox="1">
            <a:spLocks noGrp="1"/>
          </p:cNvSpPr>
          <p:nvPr>
            <p:ph type="dt" idx="10"/>
          </p:nvPr>
        </p:nvSpPr>
        <p:spPr>
          <a:xfrm>
            <a:off x="10652760" y="6391656"/>
            <a:ext cx="990596" cy="3047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33"/>
          <p:cNvSpPr txBox="1">
            <a:spLocks noGrp="1"/>
          </p:cNvSpPr>
          <p:nvPr>
            <p:ph type="ftr" idx="11"/>
          </p:nvPr>
        </p:nvSpPr>
        <p:spPr>
          <a:xfrm>
            <a:off x="557784" y="6391656"/>
            <a:ext cx="3867912" cy="3108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33"/>
          <p:cNvSpPr/>
          <p:nvPr/>
        </p:nvSpPr>
        <p:spPr>
          <a:xfrm>
            <a:off x="10437811" y="0"/>
            <a:ext cx="685800" cy="1143000"/>
          </a:xfrm>
          <a:prstGeom prst="rect">
            <a:avLst/>
          </a:prstGeom>
          <a:solidFill>
            <a:srgbClr val="B01513"/>
          </a:solidFill>
          <a:ln>
            <a:noFill/>
          </a:ln>
          <a:effectLst>
            <a:outerShdw dist="25402" dir="5400000" algn="tl">
              <a:srgbClr val="000000">
                <a:alpha val="44705"/>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 name="Google Shape;191;p33"/>
          <p:cNvSpPr txBox="1">
            <a:spLocks noGrp="1"/>
          </p:cNvSpPr>
          <p:nvPr>
            <p:ph type="sldNum" idx="12"/>
          </p:nvPr>
        </p:nvSpPr>
        <p:spPr>
          <a:xfrm>
            <a:off x="10352544" y="295726"/>
            <a:ext cx="838203" cy="767684"/>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rgbClr val="FFFFFF"/>
              </a:buClr>
              <a:buSzPts val="2800"/>
              <a:buFont typeface="Century Gothic"/>
              <a:buNone/>
              <a:defRPr/>
            </a:lvl1pPr>
            <a:lvl2pPr marL="0" marR="0" lvl="1" indent="0" algn="l">
              <a:lnSpc>
                <a:spcPct val="100000"/>
              </a:lnSpc>
              <a:spcBef>
                <a:spcPts val="0"/>
              </a:spcBef>
              <a:spcAft>
                <a:spcPts val="0"/>
              </a:spcAft>
              <a:buClr>
                <a:srgbClr val="FFFFFF"/>
              </a:buClr>
              <a:buSzPts val="2800"/>
              <a:buFont typeface="Century Gothic"/>
              <a:buNone/>
              <a:defRPr/>
            </a:lvl2pPr>
            <a:lvl3pPr marL="0" marR="0" lvl="2" indent="0" algn="l">
              <a:lnSpc>
                <a:spcPct val="100000"/>
              </a:lnSpc>
              <a:spcBef>
                <a:spcPts val="0"/>
              </a:spcBef>
              <a:spcAft>
                <a:spcPts val="0"/>
              </a:spcAft>
              <a:buClr>
                <a:srgbClr val="FFFFFF"/>
              </a:buClr>
              <a:buSzPts val="2800"/>
              <a:buFont typeface="Century Gothic"/>
              <a:buNone/>
              <a:defRPr/>
            </a:lvl3pPr>
            <a:lvl4pPr marL="0" marR="0" lvl="3" indent="0" algn="l">
              <a:lnSpc>
                <a:spcPct val="100000"/>
              </a:lnSpc>
              <a:spcBef>
                <a:spcPts val="0"/>
              </a:spcBef>
              <a:spcAft>
                <a:spcPts val="0"/>
              </a:spcAft>
              <a:buClr>
                <a:srgbClr val="FFFFFF"/>
              </a:buClr>
              <a:buSzPts val="2800"/>
              <a:buFont typeface="Century Gothic"/>
              <a:buNone/>
              <a:defRPr/>
            </a:lvl4pPr>
            <a:lvl5pPr marL="0" marR="0" lvl="4" indent="0" algn="l">
              <a:lnSpc>
                <a:spcPct val="100000"/>
              </a:lnSpc>
              <a:spcBef>
                <a:spcPts val="0"/>
              </a:spcBef>
              <a:spcAft>
                <a:spcPts val="0"/>
              </a:spcAft>
              <a:buClr>
                <a:srgbClr val="FFFFFF"/>
              </a:buClr>
              <a:buSzPts val="2800"/>
              <a:buFont typeface="Century Gothic"/>
              <a:buNone/>
              <a:defRPr/>
            </a:lvl5pPr>
            <a:lvl6pPr marL="0" marR="0" lvl="5" indent="0" algn="l">
              <a:lnSpc>
                <a:spcPct val="100000"/>
              </a:lnSpc>
              <a:spcBef>
                <a:spcPts val="0"/>
              </a:spcBef>
              <a:spcAft>
                <a:spcPts val="0"/>
              </a:spcAft>
              <a:buClr>
                <a:srgbClr val="FFFFFF"/>
              </a:buClr>
              <a:buSzPts val="2800"/>
              <a:buFont typeface="Century Gothic"/>
              <a:buNone/>
              <a:defRPr/>
            </a:lvl6pPr>
            <a:lvl7pPr marL="0" marR="0" lvl="6" indent="0" algn="l">
              <a:lnSpc>
                <a:spcPct val="100000"/>
              </a:lnSpc>
              <a:spcBef>
                <a:spcPts val="0"/>
              </a:spcBef>
              <a:spcAft>
                <a:spcPts val="0"/>
              </a:spcAft>
              <a:buClr>
                <a:srgbClr val="FFFFFF"/>
              </a:buClr>
              <a:buSzPts val="2800"/>
              <a:buFont typeface="Century Gothic"/>
              <a:buNone/>
              <a:defRPr/>
            </a:lvl7pPr>
            <a:lvl8pPr marL="0" marR="0" lvl="7" indent="0" algn="l">
              <a:lnSpc>
                <a:spcPct val="100000"/>
              </a:lnSpc>
              <a:spcBef>
                <a:spcPts val="0"/>
              </a:spcBef>
              <a:spcAft>
                <a:spcPts val="0"/>
              </a:spcAft>
              <a:buClr>
                <a:srgbClr val="FFFFFF"/>
              </a:buClr>
              <a:buSzPts val="2800"/>
              <a:buFont typeface="Century Gothic"/>
              <a:buNone/>
              <a:defRPr/>
            </a:lvl8pPr>
            <a:lvl9pPr marL="0" marR="0" lvl="8" indent="0" algn="l">
              <a:lnSpc>
                <a:spcPct val="100000"/>
              </a:lnSpc>
              <a:spcBef>
                <a:spcPts val="0"/>
              </a:spcBef>
              <a:spcAft>
                <a:spcPts val="0"/>
              </a:spcAft>
              <a:buClr>
                <a:srgbClr val="FFFFFF"/>
              </a:buClr>
              <a:buSzPts val="2800"/>
              <a:buFont typeface="Century Gothic"/>
              <a:buNone/>
              <a:defRPr/>
            </a:lvl9pPr>
          </a:lstStyle>
          <a:p>
            <a:pPr marL="0" lvl="0" indent="0" algn="l" rtl="0">
              <a:spcBef>
                <a:spcPts val="0"/>
              </a:spcBef>
              <a:spcAft>
                <a:spcPts val="0"/>
              </a:spcAft>
              <a:buNone/>
            </a:pPr>
            <a:fld id="{00000000-1234-1234-1234-123412341234}" type="slidenum">
              <a:rPr lang="en-US"/>
              <a:t>‹#›</a:t>
            </a:fld>
            <a:endParaRPr sz="2800" b="0" i="0" u="none" strike="noStrike" cap="non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92"/>
        <p:cNvGrpSpPr/>
        <p:nvPr/>
      </p:nvGrpSpPr>
      <p:grpSpPr>
        <a:xfrm>
          <a:off x="0" y="0"/>
          <a:ext cx="0" cy="0"/>
          <a:chOff x="0" y="0"/>
          <a:chExt cx="0" cy="0"/>
        </a:xfrm>
      </p:grpSpPr>
      <p:sp>
        <p:nvSpPr>
          <p:cNvPr id="193" name="Google Shape;193;p34"/>
          <p:cNvSpPr txBox="1">
            <a:spLocks noGrp="1"/>
          </p:cNvSpPr>
          <p:nvPr>
            <p:ph type="title"/>
          </p:nvPr>
        </p:nvSpPr>
        <p:spPr>
          <a:xfrm>
            <a:off x="1154951" y="973671"/>
            <a:ext cx="8825660" cy="70696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EBEBEB"/>
              </a:buClr>
              <a:buSzPts val="36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4"/>
          <p:cNvSpPr txBox="1">
            <a:spLocks noGrp="1"/>
          </p:cNvSpPr>
          <p:nvPr>
            <p:ph type="body" idx="1"/>
          </p:nvPr>
        </p:nvSpPr>
        <p:spPr>
          <a:xfrm>
            <a:off x="1154951" y="4532845"/>
            <a:ext cx="3050438" cy="576264"/>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a:solidFill>
                  <a:srgbClr val="B01513"/>
                </a:solidFill>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34"/>
          <p:cNvSpPr>
            <a:spLocks noGrp="1"/>
          </p:cNvSpPr>
          <p:nvPr>
            <p:ph type="pic" idx="2"/>
          </p:nvPr>
        </p:nvSpPr>
        <p:spPr>
          <a:xfrm>
            <a:off x="1334548" y="2610913"/>
            <a:ext cx="2691243" cy="1584097"/>
          </a:xfrm>
          <a:prstGeom prst="rect">
            <a:avLst/>
          </a:prstGeom>
          <a:noFill/>
          <a:ln>
            <a:noFill/>
          </a:ln>
          <a:effectLst>
            <a:outerShdw dist="50804" dir="5400000" algn="tl">
              <a:srgbClr val="000000">
                <a:alpha val="42745"/>
              </a:srgbClr>
            </a:outerShdw>
          </a:effectLst>
        </p:spPr>
      </p:sp>
      <p:sp>
        <p:nvSpPr>
          <p:cNvPr id="196" name="Google Shape;196;p34"/>
          <p:cNvSpPr txBox="1">
            <a:spLocks noGrp="1"/>
          </p:cNvSpPr>
          <p:nvPr>
            <p:ph type="body" idx="3"/>
          </p:nvPr>
        </p:nvSpPr>
        <p:spPr>
          <a:xfrm>
            <a:off x="1154951" y="5109109"/>
            <a:ext cx="3050438" cy="91794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34"/>
          <p:cNvSpPr txBox="1">
            <a:spLocks noGrp="1"/>
          </p:cNvSpPr>
          <p:nvPr>
            <p:ph type="body" idx="4"/>
          </p:nvPr>
        </p:nvSpPr>
        <p:spPr>
          <a:xfrm>
            <a:off x="4568863" y="4532845"/>
            <a:ext cx="3050438" cy="576264"/>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a:solidFill>
                  <a:srgbClr val="B01513"/>
                </a:solidFill>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 name="Google Shape;198;p34"/>
          <p:cNvSpPr>
            <a:spLocks noGrp="1"/>
          </p:cNvSpPr>
          <p:nvPr>
            <p:ph type="pic" idx="5"/>
          </p:nvPr>
        </p:nvSpPr>
        <p:spPr>
          <a:xfrm>
            <a:off x="4748460" y="2603497"/>
            <a:ext cx="2691243" cy="1591513"/>
          </a:xfrm>
          <a:prstGeom prst="rect">
            <a:avLst/>
          </a:prstGeom>
          <a:noFill/>
          <a:ln>
            <a:noFill/>
          </a:ln>
          <a:effectLst>
            <a:outerShdw dist="50804" dir="5400000" algn="tl">
              <a:srgbClr val="000000">
                <a:alpha val="42745"/>
              </a:srgbClr>
            </a:outerShdw>
          </a:effectLst>
        </p:spPr>
      </p:sp>
      <p:sp>
        <p:nvSpPr>
          <p:cNvPr id="199" name="Google Shape;199;p34"/>
          <p:cNvSpPr txBox="1">
            <a:spLocks noGrp="1"/>
          </p:cNvSpPr>
          <p:nvPr>
            <p:ph type="body" idx="6"/>
          </p:nvPr>
        </p:nvSpPr>
        <p:spPr>
          <a:xfrm>
            <a:off x="4568863" y="5109109"/>
            <a:ext cx="3050438" cy="91258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34"/>
          <p:cNvSpPr txBox="1">
            <a:spLocks noGrp="1"/>
          </p:cNvSpPr>
          <p:nvPr>
            <p:ph type="body" idx="7"/>
          </p:nvPr>
        </p:nvSpPr>
        <p:spPr>
          <a:xfrm>
            <a:off x="7983434" y="4532845"/>
            <a:ext cx="3050438" cy="576264"/>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a:solidFill>
                  <a:srgbClr val="B01513"/>
                </a:solidFill>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34"/>
          <p:cNvSpPr>
            <a:spLocks noGrp="1"/>
          </p:cNvSpPr>
          <p:nvPr>
            <p:ph type="pic" idx="8"/>
          </p:nvPr>
        </p:nvSpPr>
        <p:spPr>
          <a:xfrm>
            <a:off x="8163031" y="2603497"/>
            <a:ext cx="2691243" cy="1591513"/>
          </a:xfrm>
          <a:prstGeom prst="rect">
            <a:avLst/>
          </a:prstGeom>
          <a:noFill/>
          <a:ln>
            <a:noFill/>
          </a:ln>
          <a:effectLst>
            <a:outerShdw dist="50804" dir="5400000" algn="tl">
              <a:srgbClr val="000000">
                <a:alpha val="42745"/>
              </a:srgbClr>
            </a:outerShdw>
          </a:effectLst>
        </p:spPr>
      </p:sp>
      <p:sp>
        <p:nvSpPr>
          <p:cNvPr id="202" name="Google Shape;202;p34"/>
          <p:cNvSpPr txBox="1">
            <a:spLocks noGrp="1"/>
          </p:cNvSpPr>
          <p:nvPr>
            <p:ph type="body" idx="9"/>
          </p:nvPr>
        </p:nvSpPr>
        <p:spPr>
          <a:xfrm>
            <a:off x="7983434" y="5109109"/>
            <a:ext cx="3050438" cy="91794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03" name="Google Shape;203;p34"/>
          <p:cNvCxnSpPr/>
          <p:nvPr/>
        </p:nvCxnSpPr>
        <p:spPr>
          <a:xfrm>
            <a:off x="4384246" y="2603497"/>
            <a:ext cx="0" cy="3461809"/>
          </a:xfrm>
          <a:prstGeom prst="straightConnector1">
            <a:avLst/>
          </a:prstGeom>
          <a:noFill/>
          <a:ln w="12700" cap="rnd" cmpd="sng">
            <a:solidFill>
              <a:srgbClr val="000000">
                <a:alpha val="40000"/>
              </a:srgbClr>
            </a:solidFill>
            <a:prstDash val="solid"/>
            <a:round/>
            <a:headEnd type="none" w="sm" len="sm"/>
            <a:tailEnd type="none" w="sm" len="sm"/>
          </a:ln>
        </p:spPr>
      </p:cxnSp>
      <p:cxnSp>
        <p:nvCxnSpPr>
          <p:cNvPr id="204" name="Google Shape;204;p34"/>
          <p:cNvCxnSpPr/>
          <p:nvPr/>
        </p:nvCxnSpPr>
        <p:spPr>
          <a:xfrm>
            <a:off x="7807348" y="2603497"/>
            <a:ext cx="0" cy="3461809"/>
          </a:xfrm>
          <a:prstGeom prst="straightConnector1">
            <a:avLst/>
          </a:prstGeom>
          <a:noFill/>
          <a:ln w="12700" cap="rnd" cmpd="sng">
            <a:solidFill>
              <a:srgbClr val="000000">
                <a:alpha val="40000"/>
              </a:srgbClr>
            </a:solidFill>
            <a:prstDash val="solid"/>
            <a:round/>
            <a:headEnd type="none" w="sm" len="sm"/>
            <a:tailEnd type="none" w="sm" len="sm"/>
          </a:ln>
        </p:spPr>
      </p:cxnSp>
      <p:sp>
        <p:nvSpPr>
          <p:cNvPr id="205" name="Google Shape;205;p34"/>
          <p:cNvSpPr txBox="1">
            <a:spLocks noGrp="1"/>
          </p:cNvSpPr>
          <p:nvPr>
            <p:ph type="dt" idx="10"/>
          </p:nvPr>
        </p:nvSpPr>
        <p:spPr>
          <a:xfrm>
            <a:off x="10652760" y="6391656"/>
            <a:ext cx="990596" cy="3047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34"/>
          <p:cNvSpPr txBox="1">
            <a:spLocks noGrp="1"/>
          </p:cNvSpPr>
          <p:nvPr>
            <p:ph type="ftr" idx="11"/>
          </p:nvPr>
        </p:nvSpPr>
        <p:spPr>
          <a:xfrm>
            <a:off x="557784" y="6391656"/>
            <a:ext cx="3867912" cy="3108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34"/>
          <p:cNvSpPr txBox="1">
            <a:spLocks noGrp="1"/>
          </p:cNvSpPr>
          <p:nvPr>
            <p:ph type="sldNum" idx="12"/>
          </p:nvPr>
        </p:nvSpPr>
        <p:spPr>
          <a:xfrm>
            <a:off x="10352544" y="295726"/>
            <a:ext cx="838203" cy="767684"/>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rgbClr val="FFFFFF"/>
              </a:buClr>
              <a:buSzPts val="2800"/>
              <a:buFont typeface="Century Gothic"/>
              <a:buNone/>
              <a:defRPr/>
            </a:lvl1pPr>
            <a:lvl2pPr marL="0" marR="0" lvl="1" indent="0" algn="l">
              <a:lnSpc>
                <a:spcPct val="100000"/>
              </a:lnSpc>
              <a:spcBef>
                <a:spcPts val="0"/>
              </a:spcBef>
              <a:spcAft>
                <a:spcPts val="0"/>
              </a:spcAft>
              <a:buClr>
                <a:srgbClr val="FFFFFF"/>
              </a:buClr>
              <a:buSzPts val="2800"/>
              <a:buFont typeface="Century Gothic"/>
              <a:buNone/>
              <a:defRPr/>
            </a:lvl2pPr>
            <a:lvl3pPr marL="0" marR="0" lvl="2" indent="0" algn="l">
              <a:lnSpc>
                <a:spcPct val="100000"/>
              </a:lnSpc>
              <a:spcBef>
                <a:spcPts val="0"/>
              </a:spcBef>
              <a:spcAft>
                <a:spcPts val="0"/>
              </a:spcAft>
              <a:buClr>
                <a:srgbClr val="FFFFFF"/>
              </a:buClr>
              <a:buSzPts val="2800"/>
              <a:buFont typeface="Century Gothic"/>
              <a:buNone/>
              <a:defRPr/>
            </a:lvl3pPr>
            <a:lvl4pPr marL="0" marR="0" lvl="3" indent="0" algn="l">
              <a:lnSpc>
                <a:spcPct val="100000"/>
              </a:lnSpc>
              <a:spcBef>
                <a:spcPts val="0"/>
              </a:spcBef>
              <a:spcAft>
                <a:spcPts val="0"/>
              </a:spcAft>
              <a:buClr>
                <a:srgbClr val="FFFFFF"/>
              </a:buClr>
              <a:buSzPts val="2800"/>
              <a:buFont typeface="Century Gothic"/>
              <a:buNone/>
              <a:defRPr/>
            </a:lvl4pPr>
            <a:lvl5pPr marL="0" marR="0" lvl="4" indent="0" algn="l">
              <a:lnSpc>
                <a:spcPct val="100000"/>
              </a:lnSpc>
              <a:spcBef>
                <a:spcPts val="0"/>
              </a:spcBef>
              <a:spcAft>
                <a:spcPts val="0"/>
              </a:spcAft>
              <a:buClr>
                <a:srgbClr val="FFFFFF"/>
              </a:buClr>
              <a:buSzPts val="2800"/>
              <a:buFont typeface="Century Gothic"/>
              <a:buNone/>
              <a:defRPr/>
            </a:lvl5pPr>
            <a:lvl6pPr marL="0" marR="0" lvl="5" indent="0" algn="l">
              <a:lnSpc>
                <a:spcPct val="100000"/>
              </a:lnSpc>
              <a:spcBef>
                <a:spcPts val="0"/>
              </a:spcBef>
              <a:spcAft>
                <a:spcPts val="0"/>
              </a:spcAft>
              <a:buClr>
                <a:srgbClr val="FFFFFF"/>
              </a:buClr>
              <a:buSzPts val="2800"/>
              <a:buFont typeface="Century Gothic"/>
              <a:buNone/>
              <a:defRPr/>
            </a:lvl6pPr>
            <a:lvl7pPr marL="0" marR="0" lvl="6" indent="0" algn="l">
              <a:lnSpc>
                <a:spcPct val="100000"/>
              </a:lnSpc>
              <a:spcBef>
                <a:spcPts val="0"/>
              </a:spcBef>
              <a:spcAft>
                <a:spcPts val="0"/>
              </a:spcAft>
              <a:buClr>
                <a:srgbClr val="FFFFFF"/>
              </a:buClr>
              <a:buSzPts val="2800"/>
              <a:buFont typeface="Century Gothic"/>
              <a:buNone/>
              <a:defRPr/>
            </a:lvl7pPr>
            <a:lvl8pPr marL="0" marR="0" lvl="7" indent="0" algn="l">
              <a:lnSpc>
                <a:spcPct val="100000"/>
              </a:lnSpc>
              <a:spcBef>
                <a:spcPts val="0"/>
              </a:spcBef>
              <a:spcAft>
                <a:spcPts val="0"/>
              </a:spcAft>
              <a:buClr>
                <a:srgbClr val="FFFFFF"/>
              </a:buClr>
              <a:buSzPts val="2800"/>
              <a:buFont typeface="Century Gothic"/>
              <a:buNone/>
              <a:defRPr/>
            </a:lvl8pPr>
            <a:lvl9pPr marL="0" marR="0" lvl="8" indent="0" algn="l">
              <a:lnSpc>
                <a:spcPct val="100000"/>
              </a:lnSpc>
              <a:spcBef>
                <a:spcPts val="0"/>
              </a:spcBef>
              <a:spcAft>
                <a:spcPts val="0"/>
              </a:spcAft>
              <a:buClr>
                <a:srgbClr val="FFFFFF"/>
              </a:buClr>
              <a:buSzPts val="2800"/>
              <a:buFont typeface="Century Gothic"/>
              <a:buNone/>
              <a:defRPr/>
            </a:lvl9pPr>
          </a:lstStyle>
          <a:p>
            <a:pPr marL="0" lvl="0" indent="0" algn="l" rtl="0">
              <a:spcBef>
                <a:spcPts val="0"/>
              </a:spcBef>
              <a:spcAft>
                <a:spcPts val="0"/>
              </a:spcAft>
              <a:buNone/>
            </a:pPr>
            <a:fld id="{00000000-1234-1234-1234-123412341234}" type="slidenum">
              <a:rPr lang="en-US"/>
              <a:t>‹#›</a:t>
            </a:fld>
            <a:endParaRPr sz="2800" b="0" i="0" u="none" strike="noStrike" cap="non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xfrm>
            <a:off x="1154951" y="973671"/>
            <a:ext cx="8825660" cy="70696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EBEBEB"/>
              </a:buClr>
              <a:buSzPts val="36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35"/>
          <p:cNvSpPr txBox="1">
            <a:spLocks noGrp="1"/>
          </p:cNvSpPr>
          <p:nvPr>
            <p:ph type="body" idx="1"/>
          </p:nvPr>
        </p:nvSpPr>
        <p:spPr>
          <a:xfrm rot="5400000">
            <a:off x="3855398" y="-105417"/>
            <a:ext cx="3424766" cy="882566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09880" algn="l">
              <a:lnSpc>
                <a:spcPct val="100000"/>
              </a:lnSpc>
              <a:spcBef>
                <a:spcPts val="1000"/>
              </a:spcBef>
              <a:spcAft>
                <a:spcPts val="0"/>
              </a:spcAft>
              <a:buSzPts val="1280"/>
              <a:buChar char="►"/>
              <a:defRPr/>
            </a:lvl2pPr>
            <a:lvl3pPr marL="1371600" lvl="2" indent="-299719" algn="l">
              <a:lnSpc>
                <a:spcPct val="100000"/>
              </a:lnSpc>
              <a:spcBef>
                <a:spcPts val="1000"/>
              </a:spcBef>
              <a:spcAft>
                <a:spcPts val="0"/>
              </a:spcAft>
              <a:buSzPts val="1120"/>
              <a:buChar char="►"/>
              <a:defRPr/>
            </a:lvl3pPr>
            <a:lvl4pPr marL="1828800" lvl="3" indent="-289560" algn="l">
              <a:lnSpc>
                <a:spcPct val="100000"/>
              </a:lnSpc>
              <a:spcBef>
                <a:spcPts val="1000"/>
              </a:spcBef>
              <a:spcAft>
                <a:spcPts val="0"/>
              </a:spcAft>
              <a:buSzPts val="960"/>
              <a:buChar char="►"/>
              <a:defRPr/>
            </a:lvl4pPr>
            <a:lvl5pPr marL="2286000" lvl="4" indent="-289560" algn="l">
              <a:lnSpc>
                <a:spcPct val="100000"/>
              </a:lnSpc>
              <a:spcBef>
                <a:spcPts val="1000"/>
              </a:spcBef>
              <a:spcAft>
                <a:spcPts val="0"/>
              </a:spcAft>
              <a:buSzPts val="9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35"/>
          <p:cNvSpPr txBox="1">
            <a:spLocks noGrp="1"/>
          </p:cNvSpPr>
          <p:nvPr>
            <p:ph type="dt" idx="10"/>
          </p:nvPr>
        </p:nvSpPr>
        <p:spPr>
          <a:xfrm>
            <a:off x="10652760" y="6391656"/>
            <a:ext cx="990596" cy="3047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35"/>
          <p:cNvSpPr txBox="1">
            <a:spLocks noGrp="1"/>
          </p:cNvSpPr>
          <p:nvPr>
            <p:ph type="ftr" idx="11"/>
          </p:nvPr>
        </p:nvSpPr>
        <p:spPr>
          <a:xfrm>
            <a:off x="557784" y="6391656"/>
            <a:ext cx="3867912" cy="3108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35"/>
          <p:cNvSpPr txBox="1">
            <a:spLocks noGrp="1"/>
          </p:cNvSpPr>
          <p:nvPr>
            <p:ph type="sldNum" idx="12"/>
          </p:nvPr>
        </p:nvSpPr>
        <p:spPr>
          <a:xfrm>
            <a:off x="10352544" y="295726"/>
            <a:ext cx="838203" cy="767684"/>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rgbClr val="FFFFFF"/>
              </a:buClr>
              <a:buSzPts val="2800"/>
              <a:buFont typeface="Century Gothic"/>
              <a:buNone/>
              <a:defRPr/>
            </a:lvl1pPr>
            <a:lvl2pPr marL="0" marR="0" lvl="1" indent="0" algn="l">
              <a:lnSpc>
                <a:spcPct val="100000"/>
              </a:lnSpc>
              <a:spcBef>
                <a:spcPts val="0"/>
              </a:spcBef>
              <a:spcAft>
                <a:spcPts val="0"/>
              </a:spcAft>
              <a:buClr>
                <a:srgbClr val="FFFFFF"/>
              </a:buClr>
              <a:buSzPts val="2800"/>
              <a:buFont typeface="Century Gothic"/>
              <a:buNone/>
              <a:defRPr/>
            </a:lvl2pPr>
            <a:lvl3pPr marL="0" marR="0" lvl="2" indent="0" algn="l">
              <a:lnSpc>
                <a:spcPct val="100000"/>
              </a:lnSpc>
              <a:spcBef>
                <a:spcPts val="0"/>
              </a:spcBef>
              <a:spcAft>
                <a:spcPts val="0"/>
              </a:spcAft>
              <a:buClr>
                <a:srgbClr val="FFFFFF"/>
              </a:buClr>
              <a:buSzPts val="2800"/>
              <a:buFont typeface="Century Gothic"/>
              <a:buNone/>
              <a:defRPr/>
            </a:lvl3pPr>
            <a:lvl4pPr marL="0" marR="0" lvl="3" indent="0" algn="l">
              <a:lnSpc>
                <a:spcPct val="100000"/>
              </a:lnSpc>
              <a:spcBef>
                <a:spcPts val="0"/>
              </a:spcBef>
              <a:spcAft>
                <a:spcPts val="0"/>
              </a:spcAft>
              <a:buClr>
                <a:srgbClr val="FFFFFF"/>
              </a:buClr>
              <a:buSzPts val="2800"/>
              <a:buFont typeface="Century Gothic"/>
              <a:buNone/>
              <a:defRPr/>
            </a:lvl4pPr>
            <a:lvl5pPr marL="0" marR="0" lvl="4" indent="0" algn="l">
              <a:lnSpc>
                <a:spcPct val="100000"/>
              </a:lnSpc>
              <a:spcBef>
                <a:spcPts val="0"/>
              </a:spcBef>
              <a:spcAft>
                <a:spcPts val="0"/>
              </a:spcAft>
              <a:buClr>
                <a:srgbClr val="FFFFFF"/>
              </a:buClr>
              <a:buSzPts val="2800"/>
              <a:buFont typeface="Century Gothic"/>
              <a:buNone/>
              <a:defRPr/>
            </a:lvl5pPr>
            <a:lvl6pPr marL="0" marR="0" lvl="5" indent="0" algn="l">
              <a:lnSpc>
                <a:spcPct val="100000"/>
              </a:lnSpc>
              <a:spcBef>
                <a:spcPts val="0"/>
              </a:spcBef>
              <a:spcAft>
                <a:spcPts val="0"/>
              </a:spcAft>
              <a:buClr>
                <a:srgbClr val="FFFFFF"/>
              </a:buClr>
              <a:buSzPts val="2800"/>
              <a:buFont typeface="Century Gothic"/>
              <a:buNone/>
              <a:defRPr/>
            </a:lvl6pPr>
            <a:lvl7pPr marL="0" marR="0" lvl="6" indent="0" algn="l">
              <a:lnSpc>
                <a:spcPct val="100000"/>
              </a:lnSpc>
              <a:spcBef>
                <a:spcPts val="0"/>
              </a:spcBef>
              <a:spcAft>
                <a:spcPts val="0"/>
              </a:spcAft>
              <a:buClr>
                <a:srgbClr val="FFFFFF"/>
              </a:buClr>
              <a:buSzPts val="2800"/>
              <a:buFont typeface="Century Gothic"/>
              <a:buNone/>
              <a:defRPr/>
            </a:lvl7pPr>
            <a:lvl8pPr marL="0" marR="0" lvl="7" indent="0" algn="l">
              <a:lnSpc>
                <a:spcPct val="100000"/>
              </a:lnSpc>
              <a:spcBef>
                <a:spcPts val="0"/>
              </a:spcBef>
              <a:spcAft>
                <a:spcPts val="0"/>
              </a:spcAft>
              <a:buClr>
                <a:srgbClr val="FFFFFF"/>
              </a:buClr>
              <a:buSzPts val="2800"/>
              <a:buFont typeface="Century Gothic"/>
              <a:buNone/>
              <a:defRPr/>
            </a:lvl8pPr>
            <a:lvl9pPr marL="0" marR="0" lvl="8" indent="0" algn="l">
              <a:lnSpc>
                <a:spcPct val="100000"/>
              </a:lnSpc>
              <a:spcBef>
                <a:spcPts val="0"/>
              </a:spcBef>
              <a:spcAft>
                <a:spcPts val="0"/>
              </a:spcAft>
              <a:buClr>
                <a:srgbClr val="FFFFFF"/>
              </a:buClr>
              <a:buSzPts val="2800"/>
              <a:buFont typeface="Century Gothic"/>
              <a:buNone/>
              <a:defRPr/>
            </a:lvl9pPr>
          </a:lstStyle>
          <a:p>
            <a:pPr marL="0" lvl="0" indent="0" algn="l" rtl="0">
              <a:spcBef>
                <a:spcPts val="0"/>
              </a:spcBef>
              <a:spcAft>
                <a:spcPts val="0"/>
              </a:spcAft>
              <a:buNone/>
            </a:pPr>
            <a:fld id="{00000000-1234-1234-1234-123412341234}" type="slidenum">
              <a:rPr lang="en-US"/>
              <a:t>‹#›</a:t>
            </a:fld>
            <a:endParaRPr sz="2800" b="0" i="0" u="none" strike="noStrike" cap="non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14"/>
        <p:cNvGrpSpPr/>
        <p:nvPr/>
      </p:nvGrpSpPr>
      <p:grpSpPr>
        <a:xfrm>
          <a:off x="0" y="0"/>
          <a:ext cx="0" cy="0"/>
          <a:chOff x="0" y="0"/>
          <a:chExt cx="0" cy="0"/>
        </a:xfrm>
      </p:grpSpPr>
      <p:grpSp>
        <p:nvGrpSpPr>
          <p:cNvPr id="215" name="Google Shape;215;p36"/>
          <p:cNvGrpSpPr/>
          <p:nvPr/>
        </p:nvGrpSpPr>
        <p:grpSpPr>
          <a:xfrm>
            <a:off x="-1591" y="0"/>
            <a:ext cx="12193587" cy="6861546"/>
            <a:chOff x="-1591" y="0"/>
            <a:chExt cx="12193587" cy="6861546"/>
          </a:xfrm>
        </p:grpSpPr>
        <p:sp>
          <p:nvSpPr>
            <p:cNvPr id="216" name="Google Shape;216;p36"/>
            <p:cNvSpPr/>
            <p:nvPr/>
          </p:nvSpPr>
          <p:spPr>
            <a:xfrm>
              <a:off x="0" y="0"/>
              <a:ext cx="12191996" cy="68580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7" name="Google Shape;217;p36"/>
            <p:cNvSpPr/>
            <p:nvPr/>
          </p:nvSpPr>
          <p:spPr>
            <a:xfrm>
              <a:off x="8761415" y="1828800"/>
              <a:ext cx="2819396" cy="28193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6666"/>
                  </a:srgbClr>
                </a:gs>
                <a:gs pos="100000">
                  <a:srgbClr val="5F9C9D">
                    <a:alpha val="5882"/>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8" name="Google Shape;218;p36"/>
            <p:cNvSpPr/>
            <p:nvPr/>
          </p:nvSpPr>
          <p:spPr>
            <a:xfrm>
              <a:off x="8761415" y="5870950"/>
              <a:ext cx="990596" cy="9905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3725"/>
                  </a:srgbClr>
                </a:gs>
                <a:gs pos="100000">
                  <a:srgbClr val="5F9C9D">
                    <a:alpha val="6666"/>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9" name="Google Shape;219;p36"/>
            <p:cNvSpPr/>
            <p:nvPr/>
          </p:nvSpPr>
          <p:spPr>
            <a:xfrm>
              <a:off x="-1591" y="2667003"/>
              <a:ext cx="4190996" cy="41909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0980"/>
                  </a:srgbClr>
                </a:gs>
                <a:gs pos="100000">
                  <a:srgbClr val="5F9C9D">
                    <a:alpha val="9803"/>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0" name="Google Shape;220;p36"/>
            <p:cNvSpPr/>
            <p:nvPr/>
          </p:nvSpPr>
          <p:spPr>
            <a:xfrm rot="5101754">
              <a:off x="6294738" y="4577734"/>
              <a:ext cx="3299411" cy="440923"/>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1" name="Google Shape;221;p36"/>
            <p:cNvSpPr/>
            <p:nvPr/>
          </p:nvSpPr>
          <p:spPr>
            <a:xfrm>
              <a:off x="414863" y="402162"/>
              <a:ext cx="6510866" cy="6053666"/>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2" name="Google Shape;222;p36"/>
            <p:cNvSpPr/>
            <p:nvPr/>
          </p:nvSpPr>
          <p:spPr>
            <a:xfrm rot="5400013">
              <a:off x="4449237" y="2801718"/>
              <a:ext cx="6053666" cy="1254556"/>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3" name="Google Shape;223;p36"/>
            <p:cNvSpPr/>
            <p:nvPr/>
          </p:nvSpPr>
          <p:spPr>
            <a:xfrm>
              <a:off x="0" y="1591"/>
              <a:ext cx="12191996" cy="6856408"/>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24" name="Google Shape;224;p36"/>
          <p:cNvSpPr txBox="1">
            <a:spLocks noGrp="1"/>
          </p:cNvSpPr>
          <p:nvPr>
            <p:ph type="title"/>
          </p:nvPr>
        </p:nvSpPr>
        <p:spPr>
          <a:xfrm rot="5400000">
            <a:off x="6923241" y="2931977"/>
            <a:ext cx="4748588" cy="1441569"/>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EBEBEB"/>
              </a:buClr>
              <a:buSzPts val="36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36"/>
          <p:cNvSpPr txBox="1">
            <a:spLocks noGrp="1"/>
          </p:cNvSpPr>
          <p:nvPr>
            <p:ph type="body" idx="1"/>
          </p:nvPr>
        </p:nvSpPr>
        <p:spPr>
          <a:xfrm rot="5400000">
            <a:off x="1908669" y="524750"/>
            <a:ext cx="4748588" cy="6256023"/>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09880" algn="l">
              <a:lnSpc>
                <a:spcPct val="100000"/>
              </a:lnSpc>
              <a:spcBef>
                <a:spcPts val="1000"/>
              </a:spcBef>
              <a:spcAft>
                <a:spcPts val="0"/>
              </a:spcAft>
              <a:buSzPts val="1280"/>
              <a:buChar char="►"/>
              <a:defRPr/>
            </a:lvl2pPr>
            <a:lvl3pPr marL="1371600" lvl="2" indent="-299719" algn="l">
              <a:lnSpc>
                <a:spcPct val="100000"/>
              </a:lnSpc>
              <a:spcBef>
                <a:spcPts val="1000"/>
              </a:spcBef>
              <a:spcAft>
                <a:spcPts val="0"/>
              </a:spcAft>
              <a:buSzPts val="1120"/>
              <a:buChar char="►"/>
              <a:defRPr/>
            </a:lvl3pPr>
            <a:lvl4pPr marL="1828800" lvl="3" indent="-289560" algn="l">
              <a:lnSpc>
                <a:spcPct val="100000"/>
              </a:lnSpc>
              <a:spcBef>
                <a:spcPts val="1000"/>
              </a:spcBef>
              <a:spcAft>
                <a:spcPts val="0"/>
              </a:spcAft>
              <a:buSzPts val="960"/>
              <a:buChar char="►"/>
              <a:defRPr/>
            </a:lvl4pPr>
            <a:lvl5pPr marL="2286000" lvl="4" indent="-289560" algn="l">
              <a:lnSpc>
                <a:spcPct val="100000"/>
              </a:lnSpc>
              <a:spcBef>
                <a:spcPts val="1000"/>
              </a:spcBef>
              <a:spcAft>
                <a:spcPts val="0"/>
              </a:spcAft>
              <a:buSzPts val="9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36"/>
          <p:cNvSpPr txBox="1">
            <a:spLocks noGrp="1"/>
          </p:cNvSpPr>
          <p:nvPr>
            <p:ph type="dt" idx="10"/>
          </p:nvPr>
        </p:nvSpPr>
        <p:spPr>
          <a:xfrm>
            <a:off x="10652760" y="6391656"/>
            <a:ext cx="990596" cy="3047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p36"/>
          <p:cNvSpPr txBox="1">
            <a:spLocks noGrp="1"/>
          </p:cNvSpPr>
          <p:nvPr>
            <p:ph type="ftr" idx="11"/>
          </p:nvPr>
        </p:nvSpPr>
        <p:spPr>
          <a:xfrm>
            <a:off x="557784" y="6391656"/>
            <a:ext cx="3867912" cy="3108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36"/>
          <p:cNvSpPr/>
          <p:nvPr/>
        </p:nvSpPr>
        <p:spPr>
          <a:xfrm>
            <a:off x="10437811" y="0"/>
            <a:ext cx="685800" cy="1143000"/>
          </a:xfrm>
          <a:prstGeom prst="rect">
            <a:avLst/>
          </a:prstGeom>
          <a:solidFill>
            <a:srgbClr val="B01513"/>
          </a:solidFill>
          <a:ln>
            <a:noFill/>
          </a:ln>
          <a:effectLst>
            <a:outerShdw dist="25402" dir="5400000" algn="tl">
              <a:srgbClr val="000000">
                <a:alpha val="44705"/>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9" name="Google Shape;229;p36"/>
          <p:cNvSpPr txBox="1">
            <a:spLocks noGrp="1"/>
          </p:cNvSpPr>
          <p:nvPr>
            <p:ph type="sldNum" idx="12"/>
          </p:nvPr>
        </p:nvSpPr>
        <p:spPr>
          <a:xfrm>
            <a:off x="10352544" y="295726"/>
            <a:ext cx="838203" cy="767684"/>
          </a:xfrm>
          <a:prstGeom prst="rect">
            <a:avLst/>
          </a:prstGeom>
          <a:noFill/>
          <a:ln>
            <a:noFill/>
          </a:ln>
        </p:spPr>
        <p:txBody>
          <a:bodyPr spcFirstLastPara="1" wrap="square" lIns="91425" tIns="45700" rIns="91425" bIns="45700" anchor="b" anchorCtr="1">
            <a:noAutofit/>
          </a:bodyPr>
          <a:lstStyle>
            <a:lvl1pPr marL="0" marR="0" lvl="0" indent="0" algn="ctr">
              <a:lnSpc>
                <a:spcPct val="100000"/>
              </a:lnSpc>
              <a:spcBef>
                <a:spcPts val="0"/>
              </a:spcBef>
              <a:spcAft>
                <a:spcPts val="0"/>
              </a:spcAft>
              <a:buClr>
                <a:srgbClr val="FFFFFF"/>
              </a:buClr>
              <a:buSzPts val="2800"/>
              <a:buFont typeface="Century Gothic"/>
              <a:buNone/>
              <a:defRPr/>
            </a:lvl1pPr>
            <a:lvl2pPr marL="0" marR="0" lvl="1" indent="0" algn="ctr">
              <a:lnSpc>
                <a:spcPct val="100000"/>
              </a:lnSpc>
              <a:spcBef>
                <a:spcPts val="0"/>
              </a:spcBef>
              <a:spcAft>
                <a:spcPts val="0"/>
              </a:spcAft>
              <a:buClr>
                <a:srgbClr val="FFFFFF"/>
              </a:buClr>
              <a:buSzPts val="2800"/>
              <a:buFont typeface="Century Gothic"/>
              <a:buNone/>
              <a:defRPr/>
            </a:lvl2pPr>
            <a:lvl3pPr marL="0" marR="0" lvl="2" indent="0" algn="ctr">
              <a:lnSpc>
                <a:spcPct val="100000"/>
              </a:lnSpc>
              <a:spcBef>
                <a:spcPts val="0"/>
              </a:spcBef>
              <a:spcAft>
                <a:spcPts val="0"/>
              </a:spcAft>
              <a:buClr>
                <a:srgbClr val="FFFFFF"/>
              </a:buClr>
              <a:buSzPts val="2800"/>
              <a:buFont typeface="Century Gothic"/>
              <a:buNone/>
              <a:defRPr/>
            </a:lvl3pPr>
            <a:lvl4pPr marL="0" marR="0" lvl="3" indent="0" algn="ctr">
              <a:lnSpc>
                <a:spcPct val="100000"/>
              </a:lnSpc>
              <a:spcBef>
                <a:spcPts val="0"/>
              </a:spcBef>
              <a:spcAft>
                <a:spcPts val="0"/>
              </a:spcAft>
              <a:buClr>
                <a:srgbClr val="FFFFFF"/>
              </a:buClr>
              <a:buSzPts val="2800"/>
              <a:buFont typeface="Century Gothic"/>
              <a:buNone/>
              <a:defRPr/>
            </a:lvl4pPr>
            <a:lvl5pPr marL="0" marR="0" lvl="4" indent="0" algn="ctr">
              <a:lnSpc>
                <a:spcPct val="100000"/>
              </a:lnSpc>
              <a:spcBef>
                <a:spcPts val="0"/>
              </a:spcBef>
              <a:spcAft>
                <a:spcPts val="0"/>
              </a:spcAft>
              <a:buClr>
                <a:srgbClr val="FFFFFF"/>
              </a:buClr>
              <a:buSzPts val="2800"/>
              <a:buFont typeface="Century Gothic"/>
              <a:buNone/>
              <a:defRPr/>
            </a:lvl5pPr>
            <a:lvl6pPr marL="0" marR="0" lvl="5" indent="0" algn="ctr">
              <a:lnSpc>
                <a:spcPct val="100000"/>
              </a:lnSpc>
              <a:spcBef>
                <a:spcPts val="0"/>
              </a:spcBef>
              <a:spcAft>
                <a:spcPts val="0"/>
              </a:spcAft>
              <a:buClr>
                <a:srgbClr val="FFFFFF"/>
              </a:buClr>
              <a:buSzPts val="2800"/>
              <a:buFont typeface="Century Gothic"/>
              <a:buNone/>
              <a:defRPr/>
            </a:lvl6pPr>
            <a:lvl7pPr marL="0" marR="0" lvl="6" indent="0" algn="ctr">
              <a:lnSpc>
                <a:spcPct val="100000"/>
              </a:lnSpc>
              <a:spcBef>
                <a:spcPts val="0"/>
              </a:spcBef>
              <a:spcAft>
                <a:spcPts val="0"/>
              </a:spcAft>
              <a:buClr>
                <a:srgbClr val="FFFFFF"/>
              </a:buClr>
              <a:buSzPts val="2800"/>
              <a:buFont typeface="Century Gothic"/>
              <a:buNone/>
              <a:defRPr/>
            </a:lvl7pPr>
            <a:lvl8pPr marL="0" marR="0" lvl="7" indent="0" algn="ctr">
              <a:lnSpc>
                <a:spcPct val="100000"/>
              </a:lnSpc>
              <a:spcBef>
                <a:spcPts val="0"/>
              </a:spcBef>
              <a:spcAft>
                <a:spcPts val="0"/>
              </a:spcAft>
              <a:buClr>
                <a:srgbClr val="FFFFFF"/>
              </a:buClr>
              <a:buSzPts val="2800"/>
              <a:buFont typeface="Century Gothic"/>
              <a:buNone/>
              <a:defRPr/>
            </a:lvl8pPr>
            <a:lvl9pPr marL="0" marR="0" lvl="8" indent="0" algn="ctr">
              <a:lnSpc>
                <a:spcPct val="100000"/>
              </a:lnSpc>
              <a:spcBef>
                <a:spcPts val="0"/>
              </a:spcBef>
              <a:spcAft>
                <a:spcPts val="0"/>
              </a:spcAft>
              <a:buClr>
                <a:srgbClr val="FFFFFF"/>
              </a:buClr>
              <a:buSzPts val="2800"/>
              <a:buFont typeface="Century Gothic"/>
              <a:buNone/>
              <a:defRPr/>
            </a:lvl9pPr>
          </a:lstStyle>
          <a:p>
            <a:pPr marL="0" lvl="0" indent="0" algn="ctr" rtl="0">
              <a:spcBef>
                <a:spcPts val="0"/>
              </a:spcBef>
              <a:spcAft>
                <a:spcPts val="0"/>
              </a:spcAft>
              <a:buNone/>
            </a:pPr>
            <a:fld id="{00000000-1234-1234-1234-123412341234}" type="slidenum">
              <a:rPr lang="en-US"/>
              <a:t>‹#›</a:t>
            </a:fld>
            <a:endParaRPr sz="2800" b="0" i="0" u="none" strike="noStrike" cap="non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6"/>
        <p:cNvGrpSpPr/>
        <p:nvPr/>
      </p:nvGrpSpPr>
      <p:grpSpPr>
        <a:xfrm>
          <a:off x="0" y="0"/>
          <a:ext cx="0" cy="0"/>
          <a:chOff x="0" y="0"/>
          <a:chExt cx="0" cy="0"/>
        </a:xfrm>
      </p:grpSpPr>
      <p:sp>
        <p:nvSpPr>
          <p:cNvPr id="27" name="Google Shape;27;p21"/>
          <p:cNvSpPr txBox="1">
            <a:spLocks noGrp="1"/>
          </p:cNvSpPr>
          <p:nvPr>
            <p:ph type="dt" idx="10"/>
          </p:nvPr>
        </p:nvSpPr>
        <p:spPr>
          <a:xfrm>
            <a:off x="10652760" y="6391656"/>
            <a:ext cx="990596" cy="3047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1"/>
          <p:cNvSpPr txBox="1">
            <a:spLocks noGrp="1"/>
          </p:cNvSpPr>
          <p:nvPr>
            <p:ph type="ftr" idx="11"/>
          </p:nvPr>
        </p:nvSpPr>
        <p:spPr>
          <a:xfrm>
            <a:off x="557784" y="6391656"/>
            <a:ext cx="3867912" cy="3108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1"/>
          <p:cNvSpPr/>
          <p:nvPr/>
        </p:nvSpPr>
        <p:spPr>
          <a:xfrm>
            <a:off x="10437811" y="0"/>
            <a:ext cx="685800" cy="1143000"/>
          </a:xfrm>
          <a:prstGeom prst="rect">
            <a:avLst/>
          </a:prstGeom>
          <a:solidFill>
            <a:srgbClr val="B01513"/>
          </a:solidFill>
          <a:ln>
            <a:noFill/>
          </a:ln>
          <a:effectLst>
            <a:outerShdw dist="25402" dir="5400000" algn="tl">
              <a:srgbClr val="000000">
                <a:alpha val="44705"/>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 name="Google Shape;30;p21"/>
          <p:cNvSpPr txBox="1">
            <a:spLocks noGrp="1"/>
          </p:cNvSpPr>
          <p:nvPr>
            <p:ph type="sldNum" idx="12"/>
          </p:nvPr>
        </p:nvSpPr>
        <p:spPr>
          <a:xfrm>
            <a:off x="10352544" y="295726"/>
            <a:ext cx="838203" cy="767684"/>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rgbClr val="FFFFFF"/>
              </a:buClr>
              <a:buSzPts val="2800"/>
              <a:buFont typeface="Century Gothic"/>
              <a:buNone/>
              <a:defRPr/>
            </a:lvl1pPr>
            <a:lvl2pPr marL="0" marR="0" lvl="1" indent="0" algn="l">
              <a:lnSpc>
                <a:spcPct val="100000"/>
              </a:lnSpc>
              <a:spcBef>
                <a:spcPts val="0"/>
              </a:spcBef>
              <a:spcAft>
                <a:spcPts val="0"/>
              </a:spcAft>
              <a:buClr>
                <a:srgbClr val="FFFFFF"/>
              </a:buClr>
              <a:buSzPts val="2800"/>
              <a:buFont typeface="Century Gothic"/>
              <a:buNone/>
              <a:defRPr/>
            </a:lvl2pPr>
            <a:lvl3pPr marL="0" marR="0" lvl="2" indent="0" algn="l">
              <a:lnSpc>
                <a:spcPct val="100000"/>
              </a:lnSpc>
              <a:spcBef>
                <a:spcPts val="0"/>
              </a:spcBef>
              <a:spcAft>
                <a:spcPts val="0"/>
              </a:spcAft>
              <a:buClr>
                <a:srgbClr val="FFFFFF"/>
              </a:buClr>
              <a:buSzPts val="2800"/>
              <a:buFont typeface="Century Gothic"/>
              <a:buNone/>
              <a:defRPr/>
            </a:lvl3pPr>
            <a:lvl4pPr marL="0" marR="0" lvl="3" indent="0" algn="l">
              <a:lnSpc>
                <a:spcPct val="100000"/>
              </a:lnSpc>
              <a:spcBef>
                <a:spcPts val="0"/>
              </a:spcBef>
              <a:spcAft>
                <a:spcPts val="0"/>
              </a:spcAft>
              <a:buClr>
                <a:srgbClr val="FFFFFF"/>
              </a:buClr>
              <a:buSzPts val="2800"/>
              <a:buFont typeface="Century Gothic"/>
              <a:buNone/>
              <a:defRPr/>
            </a:lvl4pPr>
            <a:lvl5pPr marL="0" marR="0" lvl="4" indent="0" algn="l">
              <a:lnSpc>
                <a:spcPct val="100000"/>
              </a:lnSpc>
              <a:spcBef>
                <a:spcPts val="0"/>
              </a:spcBef>
              <a:spcAft>
                <a:spcPts val="0"/>
              </a:spcAft>
              <a:buClr>
                <a:srgbClr val="FFFFFF"/>
              </a:buClr>
              <a:buSzPts val="2800"/>
              <a:buFont typeface="Century Gothic"/>
              <a:buNone/>
              <a:defRPr/>
            </a:lvl5pPr>
            <a:lvl6pPr marL="0" marR="0" lvl="5" indent="0" algn="l">
              <a:lnSpc>
                <a:spcPct val="100000"/>
              </a:lnSpc>
              <a:spcBef>
                <a:spcPts val="0"/>
              </a:spcBef>
              <a:spcAft>
                <a:spcPts val="0"/>
              </a:spcAft>
              <a:buClr>
                <a:srgbClr val="FFFFFF"/>
              </a:buClr>
              <a:buSzPts val="2800"/>
              <a:buFont typeface="Century Gothic"/>
              <a:buNone/>
              <a:defRPr/>
            </a:lvl6pPr>
            <a:lvl7pPr marL="0" marR="0" lvl="6" indent="0" algn="l">
              <a:lnSpc>
                <a:spcPct val="100000"/>
              </a:lnSpc>
              <a:spcBef>
                <a:spcPts val="0"/>
              </a:spcBef>
              <a:spcAft>
                <a:spcPts val="0"/>
              </a:spcAft>
              <a:buClr>
                <a:srgbClr val="FFFFFF"/>
              </a:buClr>
              <a:buSzPts val="2800"/>
              <a:buFont typeface="Century Gothic"/>
              <a:buNone/>
              <a:defRPr/>
            </a:lvl7pPr>
            <a:lvl8pPr marL="0" marR="0" lvl="7" indent="0" algn="l">
              <a:lnSpc>
                <a:spcPct val="100000"/>
              </a:lnSpc>
              <a:spcBef>
                <a:spcPts val="0"/>
              </a:spcBef>
              <a:spcAft>
                <a:spcPts val="0"/>
              </a:spcAft>
              <a:buClr>
                <a:srgbClr val="FFFFFF"/>
              </a:buClr>
              <a:buSzPts val="2800"/>
              <a:buFont typeface="Century Gothic"/>
              <a:buNone/>
              <a:defRPr/>
            </a:lvl8pPr>
            <a:lvl9pPr marL="0" marR="0" lvl="8" indent="0" algn="l">
              <a:lnSpc>
                <a:spcPct val="100000"/>
              </a:lnSpc>
              <a:spcBef>
                <a:spcPts val="0"/>
              </a:spcBef>
              <a:spcAft>
                <a:spcPts val="0"/>
              </a:spcAft>
              <a:buClr>
                <a:srgbClr val="FFFFFF"/>
              </a:buClr>
              <a:buSzPts val="2800"/>
              <a:buFont typeface="Century Gothic"/>
              <a:buNone/>
              <a:defRPr/>
            </a:lvl9pPr>
          </a:lstStyle>
          <a:p>
            <a:pPr marL="0" lvl="0" indent="0" algn="l" rtl="0">
              <a:spcBef>
                <a:spcPts val="0"/>
              </a:spcBef>
              <a:spcAft>
                <a:spcPts val="0"/>
              </a:spcAft>
              <a:buNone/>
            </a:pPr>
            <a:fld id="{00000000-1234-1234-1234-123412341234}" type="slidenum">
              <a:rPr lang="en-US"/>
              <a:t>‹#›</a:t>
            </a:fld>
            <a:endParaRPr sz="2800" b="0" i="0" u="none" strike="noStrike" cap="non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31"/>
        <p:cNvGrpSpPr/>
        <p:nvPr/>
      </p:nvGrpSpPr>
      <p:grpSpPr>
        <a:xfrm>
          <a:off x="0" y="0"/>
          <a:ext cx="0" cy="0"/>
          <a:chOff x="0" y="0"/>
          <a:chExt cx="0" cy="0"/>
        </a:xfrm>
      </p:grpSpPr>
      <p:grpSp>
        <p:nvGrpSpPr>
          <p:cNvPr id="32" name="Google Shape;32;p22"/>
          <p:cNvGrpSpPr/>
          <p:nvPr/>
        </p:nvGrpSpPr>
        <p:grpSpPr>
          <a:xfrm>
            <a:off x="-1591" y="0"/>
            <a:ext cx="12193587" cy="6861546"/>
            <a:chOff x="-1591" y="0"/>
            <a:chExt cx="12193587" cy="6861546"/>
          </a:xfrm>
        </p:grpSpPr>
        <p:sp>
          <p:nvSpPr>
            <p:cNvPr id="33" name="Google Shape;33;p22"/>
            <p:cNvSpPr/>
            <p:nvPr/>
          </p:nvSpPr>
          <p:spPr>
            <a:xfrm>
              <a:off x="0" y="0"/>
              <a:ext cx="12191996" cy="68580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 name="Google Shape;34;p22"/>
            <p:cNvSpPr/>
            <p:nvPr/>
          </p:nvSpPr>
          <p:spPr>
            <a:xfrm>
              <a:off x="8761415" y="1828800"/>
              <a:ext cx="2819396" cy="28193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6666"/>
                  </a:srgbClr>
                </a:gs>
                <a:gs pos="100000">
                  <a:srgbClr val="5F9C9D">
                    <a:alpha val="5882"/>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 name="Google Shape;35;p22"/>
            <p:cNvSpPr/>
            <p:nvPr/>
          </p:nvSpPr>
          <p:spPr>
            <a:xfrm>
              <a:off x="8761415" y="5870950"/>
              <a:ext cx="990596" cy="9905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3725"/>
                  </a:srgbClr>
                </a:gs>
                <a:gs pos="100000">
                  <a:srgbClr val="5F9C9D">
                    <a:alpha val="6666"/>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 name="Google Shape;36;p22"/>
            <p:cNvSpPr/>
            <p:nvPr/>
          </p:nvSpPr>
          <p:spPr>
            <a:xfrm>
              <a:off x="-1591" y="2667003"/>
              <a:ext cx="4190996" cy="41909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0980"/>
                  </a:srgbClr>
                </a:gs>
                <a:gs pos="100000">
                  <a:srgbClr val="5F9C9D">
                    <a:alpha val="9803"/>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 name="Google Shape;37;p22"/>
            <p:cNvSpPr/>
            <p:nvPr/>
          </p:nvSpPr>
          <p:spPr>
            <a:xfrm>
              <a:off x="455608" y="2801319"/>
              <a:ext cx="11277596" cy="3602635"/>
            </a:xfrm>
            <a:custGeom>
              <a:avLst/>
              <a:gdLst/>
              <a:ahLst/>
              <a:cxnLst/>
              <a:rect l="l" t="t" r="r" b="b"/>
              <a:pathLst>
                <a:path w="10000" h="7946" extrusionOk="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 name="Google Shape;38;p22"/>
            <p:cNvSpPr/>
            <p:nvPr/>
          </p:nvSpPr>
          <p:spPr>
            <a:xfrm rot="-589936">
              <a:off x="8490945" y="2714872"/>
              <a:ext cx="3299411" cy="440923"/>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 name="Google Shape;39;p22"/>
            <p:cNvSpPr/>
            <p:nvPr/>
          </p:nvSpPr>
          <p:spPr>
            <a:xfrm>
              <a:off x="0" y="1591"/>
              <a:ext cx="12191996" cy="6856408"/>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40" name="Google Shape;40;p22"/>
          <p:cNvSpPr txBox="1">
            <a:spLocks noGrp="1"/>
          </p:cNvSpPr>
          <p:nvPr>
            <p:ph type="title"/>
          </p:nvPr>
        </p:nvSpPr>
        <p:spPr>
          <a:xfrm>
            <a:off x="1154951" y="1060704"/>
            <a:ext cx="8833104" cy="1371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EBEBEB"/>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2"/>
          <p:cNvSpPr txBox="1">
            <a:spLocks noGrp="1"/>
          </p:cNvSpPr>
          <p:nvPr>
            <p:ph type="body" idx="1"/>
          </p:nvPr>
        </p:nvSpPr>
        <p:spPr>
          <a:xfrm>
            <a:off x="1152144" y="3547872"/>
            <a:ext cx="8825660" cy="2478024"/>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440"/>
              <a:buNone/>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2"/>
          <p:cNvSpPr txBox="1">
            <a:spLocks noGrp="1"/>
          </p:cNvSpPr>
          <p:nvPr>
            <p:ph type="dt" idx="10"/>
          </p:nvPr>
        </p:nvSpPr>
        <p:spPr>
          <a:xfrm>
            <a:off x="10652760" y="6391656"/>
            <a:ext cx="990596" cy="3047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2"/>
          <p:cNvSpPr txBox="1">
            <a:spLocks noGrp="1"/>
          </p:cNvSpPr>
          <p:nvPr>
            <p:ph type="ftr" idx="11"/>
          </p:nvPr>
        </p:nvSpPr>
        <p:spPr>
          <a:xfrm>
            <a:off x="557784" y="6391656"/>
            <a:ext cx="3867912" cy="3108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2"/>
          <p:cNvSpPr/>
          <p:nvPr/>
        </p:nvSpPr>
        <p:spPr>
          <a:xfrm>
            <a:off x="10437811" y="0"/>
            <a:ext cx="685800" cy="1143000"/>
          </a:xfrm>
          <a:prstGeom prst="rect">
            <a:avLst/>
          </a:prstGeom>
          <a:solidFill>
            <a:srgbClr val="B01513"/>
          </a:solidFill>
          <a:ln>
            <a:noFill/>
          </a:ln>
          <a:effectLst>
            <a:outerShdw dist="25402" dir="5400000" algn="tl">
              <a:srgbClr val="000000">
                <a:alpha val="44705"/>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 name="Google Shape;45;p22"/>
          <p:cNvSpPr txBox="1">
            <a:spLocks noGrp="1"/>
          </p:cNvSpPr>
          <p:nvPr>
            <p:ph type="sldNum" idx="12"/>
          </p:nvPr>
        </p:nvSpPr>
        <p:spPr>
          <a:xfrm>
            <a:off x="10352544" y="295726"/>
            <a:ext cx="838203" cy="767684"/>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rgbClr val="FFFFFF"/>
              </a:buClr>
              <a:buSzPts val="2800"/>
              <a:buFont typeface="Century Gothic"/>
              <a:buNone/>
              <a:defRPr/>
            </a:lvl1pPr>
            <a:lvl2pPr marL="0" marR="0" lvl="1" indent="0" algn="l">
              <a:lnSpc>
                <a:spcPct val="100000"/>
              </a:lnSpc>
              <a:spcBef>
                <a:spcPts val="0"/>
              </a:spcBef>
              <a:spcAft>
                <a:spcPts val="0"/>
              </a:spcAft>
              <a:buClr>
                <a:srgbClr val="FFFFFF"/>
              </a:buClr>
              <a:buSzPts val="2800"/>
              <a:buFont typeface="Century Gothic"/>
              <a:buNone/>
              <a:defRPr/>
            </a:lvl2pPr>
            <a:lvl3pPr marL="0" marR="0" lvl="2" indent="0" algn="l">
              <a:lnSpc>
                <a:spcPct val="100000"/>
              </a:lnSpc>
              <a:spcBef>
                <a:spcPts val="0"/>
              </a:spcBef>
              <a:spcAft>
                <a:spcPts val="0"/>
              </a:spcAft>
              <a:buClr>
                <a:srgbClr val="FFFFFF"/>
              </a:buClr>
              <a:buSzPts val="2800"/>
              <a:buFont typeface="Century Gothic"/>
              <a:buNone/>
              <a:defRPr/>
            </a:lvl3pPr>
            <a:lvl4pPr marL="0" marR="0" lvl="3" indent="0" algn="l">
              <a:lnSpc>
                <a:spcPct val="100000"/>
              </a:lnSpc>
              <a:spcBef>
                <a:spcPts val="0"/>
              </a:spcBef>
              <a:spcAft>
                <a:spcPts val="0"/>
              </a:spcAft>
              <a:buClr>
                <a:srgbClr val="FFFFFF"/>
              </a:buClr>
              <a:buSzPts val="2800"/>
              <a:buFont typeface="Century Gothic"/>
              <a:buNone/>
              <a:defRPr/>
            </a:lvl4pPr>
            <a:lvl5pPr marL="0" marR="0" lvl="4" indent="0" algn="l">
              <a:lnSpc>
                <a:spcPct val="100000"/>
              </a:lnSpc>
              <a:spcBef>
                <a:spcPts val="0"/>
              </a:spcBef>
              <a:spcAft>
                <a:spcPts val="0"/>
              </a:spcAft>
              <a:buClr>
                <a:srgbClr val="FFFFFF"/>
              </a:buClr>
              <a:buSzPts val="2800"/>
              <a:buFont typeface="Century Gothic"/>
              <a:buNone/>
              <a:defRPr/>
            </a:lvl5pPr>
            <a:lvl6pPr marL="0" marR="0" lvl="5" indent="0" algn="l">
              <a:lnSpc>
                <a:spcPct val="100000"/>
              </a:lnSpc>
              <a:spcBef>
                <a:spcPts val="0"/>
              </a:spcBef>
              <a:spcAft>
                <a:spcPts val="0"/>
              </a:spcAft>
              <a:buClr>
                <a:srgbClr val="FFFFFF"/>
              </a:buClr>
              <a:buSzPts val="2800"/>
              <a:buFont typeface="Century Gothic"/>
              <a:buNone/>
              <a:defRPr/>
            </a:lvl6pPr>
            <a:lvl7pPr marL="0" marR="0" lvl="6" indent="0" algn="l">
              <a:lnSpc>
                <a:spcPct val="100000"/>
              </a:lnSpc>
              <a:spcBef>
                <a:spcPts val="0"/>
              </a:spcBef>
              <a:spcAft>
                <a:spcPts val="0"/>
              </a:spcAft>
              <a:buClr>
                <a:srgbClr val="FFFFFF"/>
              </a:buClr>
              <a:buSzPts val="2800"/>
              <a:buFont typeface="Century Gothic"/>
              <a:buNone/>
              <a:defRPr/>
            </a:lvl7pPr>
            <a:lvl8pPr marL="0" marR="0" lvl="7" indent="0" algn="l">
              <a:lnSpc>
                <a:spcPct val="100000"/>
              </a:lnSpc>
              <a:spcBef>
                <a:spcPts val="0"/>
              </a:spcBef>
              <a:spcAft>
                <a:spcPts val="0"/>
              </a:spcAft>
              <a:buClr>
                <a:srgbClr val="FFFFFF"/>
              </a:buClr>
              <a:buSzPts val="2800"/>
              <a:buFont typeface="Century Gothic"/>
              <a:buNone/>
              <a:defRPr/>
            </a:lvl8pPr>
            <a:lvl9pPr marL="0" marR="0" lvl="8" indent="0" algn="l">
              <a:lnSpc>
                <a:spcPct val="100000"/>
              </a:lnSpc>
              <a:spcBef>
                <a:spcPts val="0"/>
              </a:spcBef>
              <a:spcAft>
                <a:spcPts val="0"/>
              </a:spcAft>
              <a:buClr>
                <a:srgbClr val="FFFFFF"/>
              </a:buClr>
              <a:buSzPts val="2800"/>
              <a:buFont typeface="Century Gothic"/>
              <a:buNone/>
              <a:defRPr/>
            </a:lvl9pPr>
          </a:lstStyle>
          <a:p>
            <a:pPr marL="0" lvl="0" indent="0" algn="l" rtl="0">
              <a:spcBef>
                <a:spcPts val="0"/>
              </a:spcBef>
              <a:spcAft>
                <a:spcPts val="0"/>
              </a:spcAft>
              <a:buNone/>
            </a:pPr>
            <a:fld id="{00000000-1234-1234-1234-123412341234}" type="slidenum">
              <a:rPr lang="en-US"/>
              <a:t>‹#›</a:t>
            </a:fld>
            <a:endParaRPr sz="2800" b="0" i="0" u="none" strike="noStrike" cap="non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46"/>
        <p:cNvGrpSpPr/>
        <p:nvPr/>
      </p:nvGrpSpPr>
      <p:grpSpPr>
        <a:xfrm>
          <a:off x="0" y="0"/>
          <a:ext cx="0" cy="0"/>
          <a:chOff x="0" y="0"/>
          <a:chExt cx="0" cy="0"/>
        </a:xfrm>
      </p:grpSpPr>
      <p:sp>
        <p:nvSpPr>
          <p:cNvPr id="47" name="Google Shape;47;p23"/>
          <p:cNvSpPr txBox="1">
            <a:spLocks noGrp="1"/>
          </p:cNvSpPr>
          <p:nvPr>
            <p:ph type="title"/>
          </p:nvPr>
        </p:nvSpPr>
        <p:spPr>
          <a:xfrm>
            <a:off x="1154951" y="973671"/>
            <a:ext cx="8825660" cy="70696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EBEBEB"/>
              </a:buClr>
              <a:buSzPts val="36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23"/>
          <p:cNvSpPr txBox="1">
            <a:spLocks noGrp="1"/>
          </p:cNvSpPr>
          <p:nvPr>
            <p:ph type="body" idx="1"/>
          </p:nvPr>
        </p:nvSpPr>
        <p:spPr>
          <a:xfrm>
            <a:off x="1154951" y="2603497"/>
            <a:ext cx="3129168" cy="576264"/>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a:solidFill>
                  <a:srgbClr val="B01513"/>
                </a:solidFill>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3"/>
          <p:cNvSpPr txBox="1">
            <a:spLocks noGrp="1"/>
          </p:cNvSpPr>
          <p:nvPr>
            <p:ph type="body" idx="2"/>
          </p:nvPr>
        </p:nvSpPr>
        <p:spPr>
          <a:xfrm>
            <a:off x="1154951" y="3179761"/>
            <a:ext cx="3129168" cy="284728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3"/>
          <p:cNvSpPr txBox="1">
            <a:spLocks noGrp="1"/>
          </p:cNvSpPr>
          <p:nvPr>
            <p:ph type="body" idx="3"/>
          </p:nvPr>
        </p:nvSpPr>
        <p:spPr>
          <a:xfrm>
            <a:off x="4512719" y="2603497"/>
            <a:ext cx="3145380" cy="576264"/>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a:solidFill>
                  <a:srgbClr val="B01513"/>
                </a:solidFill>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3"/>
          <p:cNvSpPr txBox="1">
            <a:spLocks noGrp="1"/>
          </p:cNvSpPr>
          <p:nvPr>
            <p:ph type="body" idx="4"/>
          </p:nvPr>
        </p:nvSpPr>
        <p:spPr>
          <a:xfrm>
            <a:off x="4512719" y="3179761"/>
            <a:ext cx="3145380" cy="284728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3"/>
          <p:cNvSpPr txBox="1">
            <a:spLocks noGrp="1"/>
          </p:cNvSpPr>
          <p:nvPr>
            <p:ph type="body" idx="5"/>
          </p:nvPr>
        </p:nvSpPr>
        <p:spPr>
          <a:xfrm>
            <a:off x="7886700" y="2595030"/>
            <a:ext cx="3161025" cy="584731"/>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a:solidFill>
                  <a:srgbClr val="B01513"/>
                </a:solidFill>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3"/>
          <p:cNvSpPr txBox="1">
            <a:spLocks noGrp="1"/>
          </p:cNvSpPr>
          <p:nvPr>
            <p:ph type="body" idx="6"/>
          </p:nvPr>
        </p:nvSpPr>
        <p:spPr>
          <a:xfrm>
            <a:off x="7886700" y="3179761"/>
            <a:ext cx="3161025" cy="284728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4" name="Google Shape;54;p23"/>
          <p:cNvCxnSpPr/>
          <p:nvPr/>
        </p:nvCxnSpPr>
        <p:spPr>
          <a:xfrm>
            <a:off x="4384986" y="2603497"/>
            <a:ext cx="32571" cy="3423560"/>
          </a:xfrm>
          <a:prstGeom prst="straightConnector1">
            <a:avLst/>
          </a:prstGeom>
          <a:noFill/>
          <a:ln w="12700" cap="rnd" cmpd="sng">
            <a:solidFill>
              <a:srgbClr val="000000">
                <a:alpha val="40000"/>
              </a:srgbClr>
            </a:solidFill>
            <a:prstDash val="solid"/>
            <a:round/>
            <a:headEnd type="none" w="sm" len="sm"/>
            <a:tailEnd type="none" w="sm" len="sm"/>
          </a:ln>
        </p:spPr>
      </p:cxnSp>
      <p:cxnSp>
        <p:nvCxnSpPr>
          <p:cNvPr id="55" name="Google Shape;55;p23"/>
          <p:cNvCxnSpPr/>
          <p:nvPr/>
        </p:nvCxnSpPr>
        <p:spPr>
          <a:xfrm>
            <a:off x="7775819" y="2603497"/>
            <a:ext cx="0" cy="3423560"/>
          </a:xfrm>
          <a:prstGeom prst="straightConnector1">
            <a:avLst/>
          </a:prstGeom>
          <a:noFill/>
          <a:ln w="12700" cap="rnd" cmpd="sng">
            <a:solidFill>
              <a:srgbClr val="000000">
                <a:alpha val="40000"/>
              </a:srgbClr>
            </a:solidFill>
            <a:prstDash val="solid"/>
            <a:round/>
            <a:headEnd type="none" w="sm" len="sm"/>
            <a:tailEnd type="none" w="sm" len="sm"/>
          </a:ln>
        </p:spPr>
      </p:cxnSp>
      <p:sp>
        <p:nvSpPr>
          <p:cNvPr id="56" name="Google Shape;56;p23"/>
          <p:cNvSpPr txBox="1">
            <a:spLocks noGrp="1"/>
          </p:cNvSpPr>
          <p:nvPr>
            <p:ph type="dt" idx="10"/>
          </p:nvPr>
        </p:nvSpPr>
        <p:spPr>
          <a:xfrm>
            <a:off x="10652760" y="6391656"/>
            <a:ext cx="990596" cy="3047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3"/>
          <p:cNvSpPr txBox="1">
            <a:spLocks noGrp="1"/>
          </p:cNvSpPr>
          <p:nvPr>
            <p:ph type="ftr" idx="11"/>
          </p:nvPr>
        </p:nvSpPr>
        <p:spPr>
          <a:xfrm>
            <a:off x="557784" y="6391656"/>
            <a:ext cx="3867912" cy="3108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3"/>
          <p:cNvSpPr txBox="1">
            <a:spLocks noGrp="1"/>
          </p:cNvSpPr>
          <p:nvPr>
            <p:ph type="sldNum" idx="12"/>
          </p:nvPr>
        </p:nvSpPr>
        <p:spPr>
          <a:xfrm>
            <a:off x="10352544" y="295726"/>
            <a:ext cx="838203" cy="767684"/>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rgbClr val="FFFFFF"/>
              </a:buClr>
              <a:buSzPts val="2800"/>
              <a:buFont typeface="Century Gothic"/>
              <a:buNone/>
              <a:defRPr/>
            </a:lvl1pPr>
            <a:lvl2pPr marL="0" marR="0" lvl="1" indent="0" algn="l">
              <a:lnSpc>
                <a:spcPct val="100000"/>
              </a:lnSpc>
              <a:spcBef>
                <a:spcPts val="0"/>
              </a:spcBef>
              <a:spcAft>
                <a:spcPts val="0"/>
              </a:spcAft>
              <a:buClr>
                <a:srgbClr val="FFFFFF"/>
              </a:buClr>
              <a:buSzPts val="2800"/>
              <a:buFont typeface="Century Gothic"/>
              <a:buNone/>
              <a:defRPr/>
            </a:lvl2pPr>
            <a:lvl3pPr marL="0" marR="0" lvl="2" indent="0" algn="l">
              <a:lnSpc>
                <a:spcPct val="100000"/>
              </a:lnSpc>
              <a:spcBef>
                <a:spcPts val="0"/>
              </a:spcBef>
              <a:spcAft>
                <a:spcPts val="0"/>
              </a:spcAft>
              <a:buClr>
                <a:srgbClr val="FFFFFF"/>
              </a:buClr>
              <a:buSzPts val="2800"/>
              <a:buFont typeface="Century Gothic"/>
              <a:buNone/>
              <a:defRPr/>
            </a:lvl3pPr>
            <a:lvl4pPr marL="0" marR="0" lvl="3" indent="0" algn="l">
              <a:lnSpc>
                <a:spcPct val="100000"/>
              </a:lnSpc>
              <a:spcBef>
                <a:spcPts val="0"/>
              </a:spcBef>
              <a:spcAft>
                <a:spcPts val="0"/>
              </a:spcAft>
              <a:buClr>
                <a:srgbClr val="FFFFFF"/>
              </a:buClr>
              <a:buSzPts val="2800"/>
              <a:buFont typeface="Century Gothic"/>
              <a:buNone/>
              <a:defRPr/>
            </a:lvl4pPr>
            <a:lvl5pPr marL="0" marR="0" lvl="4" indent="0" algn="l">
              <a:lnSpc>
                <a:spcPct val="100000"/>
              </a:lnSpc>
              <a:spcBef>
                <a:spcPts val="0"/>
              </a:spcBef>
              <a:spcAft>
                <a:spcPts val="0"/>
              </a:spcAft>
              <a:buClr>
                <a:srgbClr val="FFFFFF"/>
              </a:buClr>
              <a:buSzPts val="2800"/>
              <a:buFont typeface="Century Gothic"/>
              <a:buNone/>
              <a:defRPr/>
            </a:lvl5pPr>
            <a:lvl6pPr marL="0" marR="0" lvl="5" indent="0" algn="l">
              <a:lnSpc>
                <a:spcPct val="100000"/>
              </a:lnSpc>
              <a:spcBef>
                <a:spcPts val="0"/>
              </a:spcBef>
              <a:spcAft>
                <a:spcPts val="0"/>
              </a:spcAft>
              <a:buClr>
                <a:srgbClr val="FFFFFF"/>
              </a:buClr>
              <a:buSzPts val="2800"/>
              <a:buFont typeface="Century Gothic"/>
              <a:buNone/>
              <a:defRPr/>
            </a:lvl6pPr>
            <a:lvl7pPr marL="0" marR="0" lvl="6" indent="0" algn="l">
              <a:lnSpc>
                <a:spcPct val="100000"/>
              </a:lnSpc>
              <a:spcBef>
                <a:spcPts val="0"/>
              </a:spcBef>
              <a:spcAft>
                <a:spcPts val="0"/>
              </a:spcAft>
              <a:buClr>
                <a:srgbClr val="FFFFFF"/>
              </a:buClr>
              <a:buSzPts val="2800"/>
              <a:buFont typeface="Century Gothic"/>
              <a:buNone/>
              <a:defRPr/>
            </a:lvl7pPr>
            <a:lvl8pPr marL="0" marR="0" lvl="7" indent="0" algn="l">
              <a:lnSpc>
                <a:spcPct val="100000"/>
              </a:lnSpc>
              <a:spcBef>
                <a:spcPts val="0"/>
              </a:spcBef>
              <a:spcAft>
                <a:spcPts val="0"/>
              </a:spcAft>
              <a:buClr>
                <a:srgbClr val="FFFFFF"/>
              </a:buClr>
              <a:buSzPts val="2800"/>
              <a:buFont typeface="Century Gothic"/>
              <a:buNone/>
              <a:defRPr/>
            </a:lvl8pPr>
            <a:lvl9pPr marL="0" marR="0" lvl="8" indent="0" algn="l">
              <a:lnSpc>
                <a:spcPct val="100000"/>
              </a:lnSpc>
              <a:spcBef>
                <a:spcPts val="0"/>
              </a:spcBef>
              <a:spcAft>
                <a:spcPts val="0"/>
              </a:spcAft>
              <a:buClr>
                <a:srgbClr val="FFFFFF"/>
              </a:buClr>
              <a:buSzPts val="2800"/>
              <a:buFont typeface="Century Gothic"/>
              <a:buNone/>
              <a:defRPr/>
            </a:lvl9pPr>
          </a:lstStyle>
          <a:p>
            <a:pPr marL="0" lvl="0" indent="0" algn="l" rtl="0">
              <a:spcBef>
                <a:spcPts val="0"/>
              </a:spcBef>
              <a:spcAft>
                <a:spcPts val="0"/>
              </a:spcAft>
              <a:buNone/>
            </a:pPr>
            <a:fld id="{00000000-1234-1234-1234-123412341234}" type="slidenum">
              <a:rPr lang="en-US"/>
              <a:t>‹#›</a:t>
            </a:fld>
            <a:endParaRPr sz="2800" b="0" i="0" u="none" strike="noStrike" cap="non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59"/>
        <p:cNvGrpSpPr/>
        <p:nvPr/>
      </p:nvGrpSpPr>
      <p:grpSpPr>
        <a:xfrm>
          <a:off x="0" y="0"/>
          <a:ext cx="0" cy="0"/>
          <a:chOff x="0" y="0"/>
          <a:chExt cx="0" cy="0"/>
        </a:xfrm>
      </p:grpSpPr>
      <p:grpSp>
        <p:nvGrpSpPr>
          <p:cNvPr id="60" name="Google Shape;60;p24"/>
          <p:cNvGrpSpPr/>
          <p:nvPr/>
        </p:nvGrpSpPr>
        <p:grpSpPr>
          <a:xfrm>
            <a:off x="-1591" y="0"/>
            <a:ext cx="12193587" cy="6861546"/>
            <a:chOff x="-1591" y="0"/>
            <a:chExt cx="12193587" cy="6861546"/>
          </a:xfrm>
        </p:grpSpPr>
        <p:sp>
          <p:nvSpPr>
            <p:cNvPr id="61" name="Google Shape;61;p24"/>
            <p:cNvSpPr/>
            <p:nvPr/>
          </p:nvSpPr>
          <p:spPr>
            <a:xfrm>
              <a:off x="0" y="0"/>
              <a:ext cx="12191996" cy="68580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 name="Google Shape;62;p24"/>
            <p:cNvSpPr/>
            <p:nvPr/>
          </p:nvSpPr>
          <p:spPr>
            <a:xfrm>
              <a:off x="8761415" y="1828800"/>
              <a:ext cx="2819396" cy="28193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6666"/>
                  </a:srgbClr>
                </a:gs>
                <a:gs pos="100000">
                  <a:srgbClr val="5F9C9D">
                    <a:alpha val="5882"/>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 name="Google Shape;63;p24"/>
            <p:cNvSpPr/>
            <p:nvPr/>
          </p:nvSpPr>
          <p:spPr>
            <a:xfrm>
              <a:off x="8761415" y="5870950"/>
              <a:ext cx="990596" cy="9905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3725"/>
                  </a:srgbClr>
                </a:gs>
                <a:gs pos="100000">
                  <a:srgbClr val="5F9C9D">
                    <a:alpha val="6666"/>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 name="Google Shape;64;p24"/>
            <p:cNvSpPr/>
            <p:nvPr/>
          </p:nvSpPr>
          <p:spPr>
            <a:xfrm>
              <a:off x="-1591" y="2667003"/>
              <a:ext cx="4190996" cy="41909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0980"/>
                  </a:srgbClr>
                </a:gs>
                <a:gs pos="100000">
                  <a:srgbClr val="5F9C9D">
                    <a:alpha val="9803"/>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 name="Google Shape;65;p24"/>
            <p:cNvSpPr/>
            <p:nvPr/>
          </p:nvSpPr>
          <p:spPr>
            <a:xfrm>
              <a:off x="7289797" y="402162"/>
              <a:ext cx="4478868" cy="6053666"/>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 name="Google Shape;66;p24"/>
            <p:cNvSpPr/>
            <p:nvPr/>
          </p:nvSpPr>
          <p:spPr>
            <a:xfrm rot="-5677526">
              <a:off x="4698351" y="1826073"/>
              <a:ext cx="3299411" cy="440923"/>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 name="Google Shape;67;p24"/>
            <p:cNvSpPr/>
            <p:nvPr/>
          </p:nvSpPr>
          <p:spPr>
            <a:xfrm rot="-5399996">
              <a:off x="3787248" y="2801726"/>
              <a:ext cx="6053666" cy="1254556"/>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 name="Google Shape;68;p24"/>
            <p:cNvSpPr/>
            <p:nvPr/>
          </p:nvSpPr>
          <p:spPr>
            <a:xfrm>
              <a:off x="0" y="1591"/>
              <a:ext cx="12191996" cy="6856408"/>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9" name="Google Shape;69;p24"/>
          <p:cNvSpPr txBox="1">
            <a:spLocks noGrp="1"/>
          </p:cNvSpPr>
          <p:nvPr>
            <p:ph type="title"/>
          </p:nvPr>
        </p:nvSpPr>
        <p:spPr>
          <a:xfrm>
            <a:off x="1154960" y="2679191"/>
            <a:ext cx="4343400" cy="2286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EBEBEB"/>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4"/>
          <p:cNvSpPr txBox="1">
            <a:spLocks noGrp="1"/>
          </p:cNvSpPr>
          <p:nvPr>
            <p:ph type="body" idx="1"/>
          </p:nvPr>
        </p:nvSpPr>
        <p:spPr>
          <a:xfrm>
            <a:off x="6894576" y="2679191"/>
            <a:ext cx="3758183" cy="2286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600"/>
              <a:buNone/>
              <a:defRPr sz="2000" cap="none">
                <a:solidFill>
                  <a:srgbClr val="B01513"/>
                </a:solidFill>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4"/>
          <p:cNvSpPr txBox="1">
            <a:spLocks noGrp="1"/>
          </p:cNvSpPr>
          <p:nvPr>
            <p:ph type="dt" idx="10"/>
          </p:nvPr>
        </p:nvSpPr>
        <p:spPr>
          <a:xfrm>
            <a:off x="10652760" y="6391656"/>
            <a:ext cx="990596" cy="3047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557784" y="6391656"/>
            <a:ext cx="3867912" cy="3108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p:nvPr/>
        </p:nvSpPr>
        <p:spPr>
          <a:xfrm>
            <a:off x="10437811" y="0"/>
            <a:ext cx="685800" cy="1143000"/>
          </a:xfrm>
          <a:prstGeom prst="rect">
            <a:avLst/>
          </a:prstGeom>
          <a:solidFill>
            <a:srgbClr val="B01513"/>
          </a:solidFill>
          <a:ln>
            <a:noFill/>
          </a:ln>
          <a:effectLst>
            <a:outerShdw dist="25402" dir="5400000" algn="tl">
              <a:srgbClr val="000000">
                <a:alpha val="44705"/>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 name="Google Shape;74;p24"/>
          <p:cNvSpPr txBox="1">
            <a:spLocks noGrp="1"/>
          </p:cNvSpPr>
          <p:nvPr>
            <p:ph type="sldNum" idx="12"/>
          </p:nvPr>
        </p:nvSpPr>
        <p:spPr>
          <a:xfrm>
            <a:off x="10352544" y="295726"/>
            <a:ext cx="838203" cy="767684"/>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rgbClr val="FFFFFF"/>
              </a:buClr>
              <a:buSzPts val="2800"/>
              <a:buFont typeface="Century Gothic"/>
              <a:buNone/>
              <a:defRPr/>
            </a:lvl1pPr>
            <a:lvl2pPr marL="0" marR="0" lvl="1" indent="0" algn="l">
              <a:lnSpc>
                <a:spcPct val="100000"/>
              </a:lnSpc>
              <a:spcBef>
                <a:spcPts val="0"/>
              </a:spcBef>
              <a:spcAft>
                <a:spcPts val="0"/>
              </a:spcAft>
              <a:buClr>
                <a:srgbClr val="FFFFFF"/>
              </a:buClr>
              <a:buSzPts val="2800"/>
              <a:buFont typeface="Century Gothic"/>
              <a:buNone/>
              <a:defRPr/>
            </a:lvl2pPr>
            <a:lvl3pPr marL="0" marR="0" lvl="2" indent="0" algn="l">
              <a:lnSpc>
                <a:spcPct val="100000"/>
              </a:lnSpc>
              <a:spcBef>
                <a:spcPts val="0"/>
              </a:spcBef>
              <a:spcAft>
                <a:spcPts val="0"/>
              </a:spcAft>
              <a:buClr>
                <a:srgbClr val="FFFFFF"/>
              </a:buClr>
              <a:buSzPts val="2800"/>
              <a:buFont typeface="Century Gothic"/>
              <a:buNone/>
              <a:defRPr/>
            </a:lvl3pPr>
            <a:lvl4pPr marL="0" marR="0" lvl="3" indent="0" algn="l">
              <a:lnSpc>
                <a:spcPct val="100000"/>
              </a:lnSpc>
              <a:spcBef>
                <a:spcPts val="0"/>
              </a:spcBef>
              <a:spcAft>
                <a:spcPts val="0"/>
              </a:spcAft>
              <a:buClr>
                <a:srgbClr val="FFFFFF"/>
              </a:buClr>
              <a:buSzPts val="2800"/>
              <a:buFont typeface="Century Gothic"/>
              <a:buNone/>
              <a:defRPr/>
            </a:lvl4pPr>
            <a:lvl5pPr marL="0" marR="0" lvl="4" indent="0" algn="l">
              <a:lnSpc>
                <a:spcPct val="100000"/>
              </a:lnSpc>
              <a:spcBef>
                <a:spcPts val="0"/>
              </a:spcBef>
              <a:spcAft>
                <a:spcPts val="0"/>
              </a:spcAft>
              <a:buClr>
                <a:srgbClr val="FFFFFF"/>
              </a:buClr>
              <a:buSzPts val="2800"/>
              <a:buFont typeface="Century Gothic"/>
              <a:buNone/>
              <a:defRPr/>
            </a:lvl5pPr>
            <a:lvl6pPr marL="0" marR="0" lvl="5" indent="0" algn="l">
              <a:lnSpc>
                <a:spcPct val="100000"/>
              </a:lnSpc>
              <a:spcBef>
                <a:spcPts val="0"/>
              </a:spcBef>
              <a:spcAft>
                <a:spcPts val="0"/>
              </a:spcAft>
              <a:buClr>
                <a:srgbClr val="FFFFFF"/>
              </a:buClr>
              <a:buSzPts val="2800"/>
              <a:buFont typeface="Century Gothic"/>
              <a:buNone/>
              <a:defRPr/>
            </a:lvl6pPr>
            <a:lvl7pPr marL="0" marR="0" lvl="6" indent="0" algn="l">
              <a:lnSpc>
                <a:spcPct val="100000"/>
              </a:lnSpc>
              <a:spcBef>
                <a:spcPts val="0"/>
              </a:spcBef>
              <a:spcAft>
                <a:spcPts val="0"/>
              </a:spcAft>
              <a:buClr>
                <a:srgbClr val="FFFFFF"/>
              </a:buClr>
              <a:buSzPts val="2800"/>
              <a:buFont typeface="Century Gothic"/>
              <a:buNone/>
              <a:defRPr/>
            </a:lvl7pPr>
            <a:lvl8pPr marL="0" marR="0" lvl="7" indent="0" algn="l">
              <a:lnSpc>
                <a:spcPct val="100000"/>
              </a:lnSpc>
              <a:spcBef>
                <a:spcPts val="0"/>
              </a:spcBef>
              <a:spcAft>
                <a:spcPts val="0"/>
              </a:spcAft>
              <a:buClr>
                <a:srgbClr val="FFFFFF"/>
              </a:buClr>
              <a:buSzPts val="2800"/>
              <a:buFont typeface="Century Gothic"/>
              <a:buNone/>
              <a:defRPr/>
            </a:lvl8pPr>
            <a:lvl9pPr marL="0" marR="0" lvl="8" indent="0" algn="l">
              <a:lnSpc>
                <a:spcPct val="100000"/>
              </a:lnSpc>
              <a:spcBef>
                <a:spcPts val="0"/>
              </a:spcBef>
              <a:spcAft>
                <a:spcPts val="0"/>
              </a:spcAft>
              <a:buClr>
                <a:srgbClr val="FFFFFF"/>
              </a:buClr>
              <a:buSzPts val="2800"/>
              <a:buFont typeface="Century Gothic"/>
              <a:buNone/>
              <a:defRPr/>
            </a:lvl9pPr>
          </a:lstStyle>
          <a:p>
            <a:pPr marL="0" lvl="0" indent="0" algn="l" rtl="0">
              <a:spcBef>
                <a:spcPts val="0"/>
              </a:spcBef>
              <a:spcAft>
                <a:spcPts val="0"/>
              </a:spcAft>
              <a:buNone/>
            </a:pPr>
            <a:fld id="{00000000-1234-1234-1234-123412341234}" type="slidenum">
              <a:rPr lang="en-US"/>
              <a:t>‹#›</a:t>
            </a:fld>
            <a:endParaRPr sz="2800" b="0" i="0" u="none" strike="noStrike" cap="non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75"/>
        <p:cNvGrpSpPr/>
        <p:nvPr/>
      </p:nvGrpSpPr>
      <p:grpSpPr>
        <a:xfrm>
          <a:off x="0" y="0"/>
          <a:ext cx="0" cy="0"/>
          <a:chOff x="0" y="0"/>
          <a:chExt cx="0" cy="0"/>
        </a:xfrm>
      </p:grpSpPr>
      <p:grpSp>
        <p:nvGrpSpPr>
          <p:cNvPr id="76" name="Google Shape;76;p25"/>
          <p:cNvGrpSpPr/>
          <p:nvPr/>
        </p:nvGrpSpPr>
        <p:grpSpPr>
          <a:xfrm>
            <a:off x="-1591" y="0"/>
            <a:ext cx="12193587" cy="6861546"/>
            <a:chOff x="-1591" y="0"/>
            <a:chExt cx="12193587" cy="6861546"/>
          </a:xfrm>
        </p:grpSpPr>
        <p:sp>
          <p:nvSpPr>
            <p:cNvPr id="77" name="Google Shape;77;p25"/>
            <p:cNvSpPr/>
            <p:nvPr/>
          </p:nvSpPr>
          <p:spPr>
            <a:xfrm>
              <a:off x="0" y="0"/>
              <a:ext cx="12191996" cy="68580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 name="Google Shape;78;p25"/>
            <p:cNvSpPr/>
            <p:nvPr/>
          </p:nvSpPr>
          <p:spPr>
            <a:xfrm>
              <a:off x="8761415" y="1828800"/>
              <a:ext cx="2819396" cy="28193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6666"/>
                  </a:srgbClr>
                </a:gs>
                <a:gs pos="100000">
                  <a:srgbClr val="5F9C9D">
                    <a:alpha val="5882"/>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 name="Google Shape;79;p25"/>
            <p:cNvSpPr/>
            <p:nvPr/>
          </p:nvSpPr>
          <p:spPr>
            <a:xfrm>
              <a:off x="8761415" y="5870950"/>
              <a:ext cx="990596" cy="9905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3725"/>
                  </a:srgbClr>
                </a:gs>
                <a:gs pos="100000">
                  <a:srgbClr val="5F9C9D">
                    <a:alpha val="6666"/>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 name="Google Shape;80;p25"/>
            <p:cNvSpPr/>
            <p:nvPr/>
          </p:nvSpPr>
          <p:spPr>
            <a:xfrm>
              <a:off x="-1591" y="2667003"/>
              <a:ext cx="4190996" cy="41909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0980"/>
                  </a:srgbClr>
                </a:gs>
                <a:gs pos="100000">
                  <a:srgbClr val="5F9C9D">
                    <a:alpha val="9803"/>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 name="Google Shape;81;p25"/>
            <p:cNvSpPr/>
            <p:nvPr/>
          </p:nvSpPr>
          <p:spPr>
            <a:xfrm>
              <a:off x="0" y="1591"/>
              <a:ext cx="12191996" cy="6856408"/>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2" name="Google Shape;82;p25"/>
          <p:cNvSpPr txBox="1">
            <a:spLocks noGrp="1"/>
          </p:cNvSpPr>
          <p:nvPr>
            <p:ph type="ctrTitle"/>
          </p:nvPr>
        </p:nvSpPr>
        <p:spPr>
          <a:xfrm>
            <a:off x="1154951" y="2099736"/>
            <a:ext cx="8825660" cy="2677646"/>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EBEBEB"/>
              </a:buClr>
              <a:buSzPts val="5400"/>
              <a:buFont typeface="Century Gothic"/>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25"/>
          <p:cNvSpPr txBox="1">
            <a:spLocks noGrp="1"/>
          </p:cNvSpPr>
          <p:nvPr>
            <p:ph type="subTitle" idx="1"/>
          </p:nvPr>
        </p:nvSpPr>
        <p:spPr>
          <a:xfrm>
            <a:off x="1154951" y="4777383"/>
            <a:ext cx="8825660" cy="861419"/>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SzPts val="1440"/>
              <a:buNone/>
              <a:defRPr cap="none">
                <a:solidFill>
                  <a:srgbClr val="8AD0D6"/>
                </a:solidFill>
              </a:defRPr>
            </a:lvl1pPr>
            <a:lvl2pPr lvl="1" algn="l">
              <a:lnSpc>
                <a:spcPct val="100000"/>
              </a:lnSpc>
              <a:spcBef>
                <a:spcPts val="1000"/>
              </a:spcBef>
              <a:spcAft>
                <a:spcPts val="0"/>
              </a:spcAft>
              <a:buSzPts val="1440"/>
              <a:buChar char="►"/>
              <a:defRPr/>
            </a:lvl2pPr>
            <a:lvl3pPr lvl="2" algn="l">
              <a:lnSpc>
                <a:spcPct val="100000"/>
              </a:lnSpc>
              <a:spcBef>
                <a:spcPts val="1000"/>
              </a:spcBef>
              <a:spcAft>
                <a:spcPts val="0"/>
              </a:spcAft>
              <a:buSzPts val="1440"/>
              <a:buChar char="►"/>
              <a:defRPr/>
            </a:lvl3pPr>
            <a:lvl4pPr lvl="3" algn="l">
              <a:lnSpc>
                <a:spcPct val="100000"/>
              </a:lnSpc>
              <a:spcBef>
                <a:spcPts val="1000"/>
              </a:spcBef>
              <a:spcAft>
                <a:spcPts val="0"/>
              </a:spcAft>
              <a:buSzPts val="1440"/>
              <a:buChar char="►"/>
              <a:defRPr/>
            </a:lvl4pPr>
            <a:lvl5pPr lvl="4" algn="l">
              <a:lnSpc>
                <a:spcPct val="100000"/>
              </a:lnSpc>
              <a:spcBef>
                <a:spcPts val="1000"/>
              </a:spcBef>
              <a:spcAft>
                <a:spcPts val="0"/>
              </a:spcAft>
              <a:buSzPts val="144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84" name="Google Shape;84;p25"/>
          <p:cNvSpPr txBox="1">
            <a:spLocks noGrp="1"/>
          </p:cNvSpPr>
          <p:nvPr>
            <p:ph type="dt" idx="10"/>
          </p:nvPr>
        </p:nvSpPr>
        <p:spPr>
          <a:xfrm rot="5400013">
            <a:off x="10158994" y="1792224"/>
            <a:ext cx="990596" cy="3047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FFFFFF"/>
              </a:buClr>
              <a:buSzPts val="1000"/>
              <a:buFont typeface="Century Gothic"/>
              <a:buNone/>
              <a:defRPr b="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5"/>
          <p:cNvSpPr txBox="1">
            <a:spLocks noGrp="1"/>
          </p:cNvSpPr>
          <p:nvPr>
            <p:ph type="ftr" idx="11"/>
          </p:nvPr>
        </p:nvSpPr>
        <p:spPr>
          <a:xfrm rot="5400013">
            <a:off x="8951976" y="3227833"/>
            <a:ext cx="3867912" cy="3108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FFFFFF"/>
              </a:buClr>
              <a:buSzPts val="1000"/>
              <a:buFont typeface="Century Gothic"/>
              <a:buNone/>
              <a:defRPr b="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5"/>
          <p:cNvSpPr/>
          <p:nvPr/>
        </p:nvSpPr>
        <p:spPr>
          <a:xfrm>
            <a:off x="10437811" y="0"/>
            <a:ext cx="685800" cy="1143000"/>
          </a:xfrm>
          <a:prstGeom prst="rect">
            <a:avLst/>
          </a:prstGeom>
          <a:solidFill>
            <a:srgbClr val="B01513"/>
          </a:solidFill>
          <a:ln>
            <a:noFill/>
          </a:ln>
          <a:effectLst>
            <a:outerShdw dist="25402" dir="5400000" algn="tl">
              <a:srgbClr val="000000">
                <a:alpha val="44705"/>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 name="Google Shape;87;p25"/>
          <p:cNvSpPr txBox="1">
            <a:spLocks noGrp="1"/>
          </p:cNvSpPr>
          <p:nvPr>
            <p:ph type="sldNum" idx="12"/>
          </p:nvPr>
        </p:nvSpPr>
        <p:spPr>
          <a:xfrm>
            <a:off x="10351008" y="292608"/>
            <a:ext cx="838203" cy="767684"/>
          </a:xfrm>
          <a:prstGeom prst="rect">
            <a:avLst/>
          </a:prstGeom>
          <a:noFill/>
          <a:ln>
            <a:noFill/>
          </a:ln>
        </p:spPr>
        <p:txBody>
          <a:bodyPr spcFirstLastPara="1" wrap="square" lIns="91425" tIns="45700" rIns="91425" bIns="45700" anchor="b" anchorCtr="1">
            <a:noAutofit/>
          </a:bodyPr>
          <a:lstStyle>
            <a:lvl1pPr marL="0" marR="0" lvl="0" indent="0" algn="ctr">
              <a:lnSpc>
                <a:spcPct val="100000"/>
              </a:lnSpc>
              <a:spcBef>
                <a:spcPts val="0"/>
              </a:spcBef>
              <a:spcAft>
                <a:spcPts val="0"/>
              </a:spcAft>
              <a:buClr>
                <a:srgbClr val="FFFFFF"/>
              </a:buClr>
              <a:buSzPts val="2800"/>
              <a:buFont typeface="Century Gothic"/>
              <a:buNone/>
              <a:defRPr/>
            </a:lvl1pPr>
            <a:lvl2pPr marL="0" marR="0" lvl="1" indent="0" algn="ctr">
              <a:lnSpc>
                <a:spcPct val="100000"/>
              </a:lnSpc>
              <a:spcBef>
                <a:spcPts val="0"/>
              </a:spcBef>
              <a:spcAft>
                <a:spcPts val="0"/>
              </a:spcAft>
              <a:buClr>
                <a:srgbClr val="FFFFFF"/>
              </a:buClr>
              <a:buSzPts val="2800"/>
              <a:buFont typeface="Century Gothic"/>
              <a:buNone/>
              <a:defRPr/>
            </a:lvl2pPr>
            <a:lvl3pPr marL="0" marR="0" lvl="2" indent="0" algn="ctr">
              <a:lnSpc>
                <a:spcPct val="100000"/>
              </a:lnSpc>
              <a:spcBef>
                <a:spcPts val="0"/>
              </a:spcBef>
              <a:spcAft>
                <a:spcPts val="0"/>
              </a:spcAft>
              <a:buClr>
                <a:srgbClr val="FFFFFF"/>
              </a:buClr>
              <a:buSzPts val="2800"/>
              <a:buFont typeface="Century Gothic"/>
              <a:buNone/>
              <a:defRPr/>
            </a:lvl3pPr>
            <a:lvl4pPr marL="0" marR="0" lvl="3" indent="0" algn="ctr">
              <a:lnSpc>
                <a:spcPct val="100000"/>
              </a:lnSpc>
              <a:spcBef>
                <a:spcPts val="0"/>
              </a:spcBef>
              <a:spcAft>
                <a:spcPts val="0"/>
              </a:spcAft>
              <a:buClr>
                <a:srgbClr val="FFFFFF"/>
              </a:buClr>
              <a:buSzPts val="2800"/>
              <a:buFont typeface="Century Gothic"/>
              <a:buNone/>
              <a:defRPr/>
            </a:lvl4pPr>
            <a:lvl5pPr marL="0" marR="0" lvl="4" indent="0" algn="ctr">
              <a:lnSpc>
                <a:spcPct val="100000"/>
              </a:lnSpc>
              <a:spcBef>
                <a:spcPts val="0"/>
              </a:spcBef>
              <a:spcAft>
                <a:spcPts val="0"/>
              </a:spcAft>
              <a:buClr>
                <a:srgbClr val="FFFFFF"/>
              </a:buClr>
              <a:buSzPts val="2800"/>
              <a:buFont typeface="Century Gothic"/>
              <a:buNone/>
              <a:defRPr/>
            </a:lvl5pPr>
            <a:lvl6pPr marL="0" marR="0" lvl="5" indent="0" algn="ctr">
              <a:lnSpc>
                <a:spcPct val="100000"/>
              </a:lnSpc>
              <a:spcBef>
                <a:spcPts val="0"/>
              </a:spcBef>
              <a:spcAft>
                <a:spcPts val="0"/>
              </a:spcAft>
              <a:buClr>
                <a:srgbClr val="FFFFFF"/>
              </a:buClr>
              <a:buSzPts val="2800"/>
              <a:buFont typeface="Century Gothic"/>
              <a:buNone/>
              <a:defRPr/>
            </a:lvl6pPr>
            <a:lvl7pPr marL="0" marR="0" lvl="6" indent="0" algn="ctr">
              <a:lnSpc>
                <a:spcPct val="100000"/>
              </a:lnSpc>
              <a:spcBef>
                <a:spcPts val="0"/>
              </a:spcBef>
              <a:spcAft>
                <a:spcPts val="0"/>
              </a:spcAft>
              <a:buClr>
                <a:srgbClr val="FFFFFF"/>
              </a:buClr>
              <a:buSzPts val="2800"/>
              <a:buFont typeface="Century Gothic"/>
              <a:buNone/>
              <a:defRPr/>
            </a:lvl7pPr>
            <a:lvl8pPr marL="0" marR="0" lvl="7" indent="0" algn="ctr">
              <a:lnSpc>
                <a:spcPct val="100000"/>
              </a:lnSpc>
              <a:spcBef>
                <a:spcPts val="0"/>
              </a:spcBef>
              <a:spcAft>
                <a:spcPts val="0"/>
              </a:spcAft>
              <a:buClr>
                <a:srgbClr val="FFFFFF"/>
              </a:buClr>
              <a:buSzPts val="2800"/>
              <a:buFont typeface="Century Gothic"/>
              <a:buNone/>
              <a:defRPr/>
            </a:lvl8pPr>
            <a:lvl9pPr marL="0" marR="0" lvl="8" indent="0" algn="ctr">
              <a:lnSpc>
                <a:spcPct val="100000"/>
              </a:lnSpc>
              <a:spcBef>
                <a:spcPts val="0"/>
              </a:spcBef>
              <a:spcAft>
                <a:spcPts val="0"/>
              </a:spcAft>
              <a:buClr>
                <a:srgbClr val="FFFFFF"/>
              </a:buClr>
              <a:buSzPts val="2800"/>
              <a:buFont typeface="Century Gothic"/>
              <a:buNone/>
              <a:defRPr/>
            </a:lvl9pPr>
          </a:lstStyle>
          <a:p>
            <a:pPr marL="0" lvl="0" indent="0" algn="ctr" rtl="0">
              <a:spcBef>
                <a:spcPts val="0"/>
              </a:spcBef>
              <a:spcAft>
                <a:spcPts val="0"/>
              </a:spcAft>
              <a:buNone/>
            </a:pPr>
            <a:fld id="{00000000-1234-1234-1234-123412341234}" type="slidenum">
              <a:rPr lang="en-US"/>
              <a:t>‹#›</a:t>
            </a:fld>
            <a:endParaRPr sz="2800" b="0" i="0" u="none" strike="noStrike" cap="non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8"/>
        <p:cNvGrpSpPr/>
        <p:nvPr/>
      </p:nvGrpSpPr>
      <p:grpSpPr>
        <a:xfrm>
          <a:off x="0" y="0"/>
          <a:ext cx="0" cy="0"/>
          <a:chOff x="0" y="0"/>
          <a:chExt cx="0" cy="0"/>
        </a:xfrm>
      </p:grpSpPr>
      <p:sp>
        <p:nvSpPr>
          <p:cNvPr id="89" name="Google Shape;89;p26"/>
          <p:cNvSpPr txBox="1">
            <a:spLocks noGrp="1"/>
          </p:cNvSpPr>
          <p:nvPr>
            <p:ph type="title"/>
          </p:nvPr>
        </p:nvSpPr>
        <p:spPr>
          <a:xfrm>
            <a:off x="1154951" y="969264"/>
            <a:ext cx="8825660" cy="70408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EBEBEB"/>
              </a:buClr>
              <a:buSzPts val="36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6"/>
          <p:cNvSpPr txBox="1">
            <a:spLocks noGrp="1"/>
          </p:cNvSpPr>
          <p:nvPr>
            <p:ph type="body" idx="1"/>
          </p:nvPr>
        </p:nvSpPr>
        <p:spPr>
          <a:xfrm>
            <a:off x="1154951" y="2603497"/>
            <a:ext cx="4828032" cy="341629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09880" algn="l">
              <a:lnSpc>
                <a:spcPct val="100000"/>
              </a:lnSpc>
              <a:spcBef>
                <a:spcPts val="1000"/>
              </a:spcBef>
              <a:spcAft>
                <a:spcPts val="0"/>
              </a:spcAft>
              <a:buSzPts val="1280"/>
              <a:buChar char="►"/>
              <a:defRPr/>
            </a:lvl2pPr>
            <a:lvl3pPr marL="1371600" lvl="2" indent="-299719" algn="l">
              <a:lnSpc>
                <a:spcPct val="100000"/>
              </a:lnSpc>
              <a:spcBef>
                <a:spcPts val="1000"/>
              </a:spcBef>
              <a:spcAft>
                <a:spcPts val="0"/>
              </a:spcAft>
              <a:buSzPts val="1120"/>
              <a:buChar char="►"/>
              <a:defRPr/>
            </a:lvl3pPr>
            <a:lvl4pPr marL="1828800" lvl="3" indent="-289560" algn="l">
              <a:lnSpc>
                <a:spcPct val="100000"/>
              </a:lnSpc>
              <a:spcBef>
                <a:spcPts val="1000"/>
              </a:spcBef>
              <a:spcAft>
                <a:spcPts val="0"/>
              </a:spcAft>
              <a:buSzPts val="960"/>
              <a:buChar char="►"/>
              <a:defRPr/>
            </a:lvl4pPr>
            <a:lvl5pPr marL="2286000" lvl="4" indent="-289560" algn="l">
              <a:lnSpc>
                <a:spcPct val="100000"/>
              </a:lnSpc>
              <a:spcBef>
                <a:spcPts val="1000"/>
              </a:spcBef>
              <a:spcAft>
                <a:spcPts val="0"/>
              </a:spcAft>
              <a:buSzPts val="9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26"/>
          <p:cNvSpPr txBox="1">
            <a:spLocks noGrp="1"/>
          </p:cNvSpPr>
          <p:nvPr>
            <p:ph type="body" idx="2"/>
          </p:nvPr>
        </p:nvSpPr>
        <p:spPr>
          <a:xfrm>
            <a:off x="6208776" y="2603497"/>
            <a:ext cx="4828032" cy="341629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09880" algn="l">
              <a:lnSpc>
                <a:spcPct val="100000"/>
              </a:lnSpc>
              <a:spcBef>
                <a:spcPts val="1000"/>
              </a:spcBef>
              <a:spcAft>
                <a:spcPts val="0"/>
              </a:spcAft>
              <a:buSzPts val="1280"/>
              <a:buChar char="►"/>
              <a:defRPr/>
            </a:lvl2pPr>
            <a:lvl3pPr marL="1371600" lvl="2" indent="-299719" algn="l">
              <a:lnSpc>
                <a:spcPct val="100000"/>
              </a:lnSpc>
              <a:spcBef>
                <a:spcPts val="1000"/>
              </a:spcBef>
              <a:spcAft>
                <a:spcPts val="0"/>
              </a:spcAft>
              <a:buSzPts val="1120"/>
              <a:buChar char="►"/>
              <a:defRPr/>
            </a:lvl3pPr>
            <a:lvl4pPr marL="1828800" lvl="3" indent="-289560" algn="l">
              <a:lnSpc>
                <a:spcPct val="100000"/>
              </a:lnSpc>
              <a:spcBef>
                <a:spcPts val="1000"/>
              </a:spcBef>
              <a:spcAft>
                <a:spcPts val="0"/>
              </a:spcAft>
              <a:buSzPts val="960"/>
              <a:buChar char="►"/>
              <a:defRPr/>
            </a:lvl4pPr>
            <a:lvl5pPr marL="2286000" lvl="4" indent="-289560" algn="l">
              <a:lnSpc>
                <a:spcPct val="100000"/>
              </a:lnSpc>
              <a:spcBef>
                <a:spcPts val="1000"/>
              </a:spcBef>
              <a:spcAft>
                <a:spcPts val="0"/>
              </a:spcAft>
              <a:buSzPts val="9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26"/>
          <p:cNvSpPr txBox="1">
            <a:spLocks noGrp="1"/>
          </p:cNvSpPr>
          <p:nvPr>
            <p:ph type="dt" idx="10"/>
          </p:nvPr>
        </p:nvSpPr>
        <p:spPr>
          <a:xfrm>
            <a:off x="10652760" y="6391656"/>
            <a:ext cx="990596" cy="3047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6"/>
          <p:cNvSpPr txBox="1">
            <a:spLocks noGrp="1"/>
          </p:cNvSpPr>
          <p:nvPr>
            <p:ph type="ftr" idx="11"/>
          </p:nvPr>
        </p:nvSpPr>
        <p:spPr>
          <a:xfrm>
            <a:off x="557784" y="6391656"/>
            <a:ext cx="3867912" cy="3108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6"/>
          <p:cNvSpPr txBox="1">
            <a:spLocks noGrp="1"/>
          </p:cNvSpPr>
          <p:nvPr>
            <p:ph type="sldNum" idx="12"/>
          </p:nvPr>
        </p:nvSpPr>
        <p:spPr>
          <a:xfrm>
            <a:off x="10352544" y="295726"/>
            <a:ext cx="838203" cy="767684"/>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rgbClr val="FFFFFF"/>
              </a:buClr>
              <a:buSzPts val="2800"/>
              <a:buFont typeface="Century Gothic"/>
              <a:buNone/>
              <a:defRPr/>
            </a:lvl1pPr>
            <a:lvl2pPr marL="0" marR="0" lvl="1" indent="0" algn="l">
              <a:lnSpc>
                <a:spcPct val="100000"/>
              </a:lnSpc>
              <a:spcBef>
                <a:spcPts val="0"/>
              </a:spcBef>
              <a:spcAft>
                <a:spcPts val="0"/>
              </a:spcAft>
              <a:buClr>
                <a:srgbClr val="FFFFFF"/>
              </a:buClr>
              <a:buSzPts val="2800"/>
              <a:buFont typeface="Century Gothic"/>
              <a:buNone/>
              <a:defRPr/>
            </a:lvl2pPr>
            <a:lvl3pPr marL="0" marR="0" lvl="2" indent="0" algn="l">
              <a:lnSpc>
                <a:spcPct val="100000"/>
              </a:lnSpc>
              <a:spcBef>
                <a:spcPts val="0"/>
              </a:spcBef>
              <a:spcAft>
                <a:spcPts val="0"/>
              </a:spcAft>
              <a:buClr>
                <a:srgbClr val="FFFFFF"/>
              </a:buClr>
              <a:buSzPts val="2800"/>
              <a:buFont typeface="Century Gothic"/>
              <a:buNone/>
              <a:defRPr/>
            </a:lvl3pPr>
            <a:lvl4pPr marL="0" marR="0" lvl="3" indent="0" algn="l">
              <a:lnSpc>
                <a:spcPct val="100000"/>
              </a:lnSpc>
              <a:spcBef>
                <a:spcPts val="0"/>
              </a:spcBef>
              <a:spcAft>
                <a:spcPts val="0"/>
              </a:spcAft>
              <a:buClr>
                <a:srgbClr val="FFFFFF"/>
              </a:buClr>
              <a:buSzPts val="2800"/>
              <a:buFont typeface="Century Gothic"/>
              <a:buNone/>
              <a:defRPr/>
            </a:lvl4pPr>
            <a:lvl5pPr marL="0" marR="0" lvl="4" indent="0" algn="l">
              <a:lnSpc>
                <a:spcPct val="100000"/>
              </a:lnSpc>
              <a:spcBef>
                <a:spcPts val="0"/>
              </a:spcBef>
              <a:spcAft>
                <a:spcPts val="0"/>
              </a:spcAft>
              <a:buClr>
                <a:srgbClr val="FFFFFF"/>
              </a:buClr>
              <a:buSzPts val="2800"/>
              <a:buFont typeface="Century Gothic"/>
              <a:buNone/>
              <a:defRPr/>
            </a:lvl5pPr>
            <a:lvl6pPr marL="0" marR="0" lvl="5" indent="0" algn="l">
              <a:lnSpc>
                <a:spcPct val="100000"/>
              </a:lnSpc>
              <a:spcBef>
                <a:spcPts val="0"/>
              </a:spcBef>
              <a:spcAft>
                <a:spcPts val="0"/>
              </a:spcAft>
              <a:buClr>
                <a:srgbClr val="FFFFFF"/>
              </a:buClr>
              <a:buSzPts val="2800"/>
              <a:buFont typeface="Century Gothic"/>
              <a:buNone/>
              <a:defRPr/>
            </a:lvl6pPr>
            <a:lvl7pPr marL="0" marR="0" lvl="6" indent="0" algn="l">
              <a:lnSpc>
                <a:spcPct val="100000"/>
              </a:lnSpc>
              <a:spcBef>
                <a:spcPts val="0"/>
              </a:spcBef>
              <a:spcAft>
                <a:spcPts val="0"/>
              </a:spcAft>
              <a:buClr>
                <a:srgbClr val="FFFFFF"/>
              </a:buClr>
              <a:buSzPts val="2800"/>
              <a:buFont typeface="Century Gothic"/>
              <a:buNone/>
              <a:defRPr/>
            </a:lvl7pPr>
            <a:lvl8pPr marL="0" marR="0" lvl="7" indent="0" algn="l">
              <a:lnSpc>
                <a:spcPct val="100000"/>
              </a:lnSpc>
              <a:spcBef>
                <a:spcPts val="0"/>
              </a:spcBef>
              <a:spcAft>
                <a:spcPts val="0"/>
              </a:spcAft>
              <a:buClr>
                <a:srgbClr val="FFFFFF"/>
              </a:buClr>
              <a:buSzPts val="2800"/>
              <a:buFont typeface="Century Gothic"/>
              <a:buNone/>
              <a:defRPr/>
            </a:lvl8pPr>
            <a:lvl9pPr marL="0" marR="0" lvl="8" indent="0" algn="l">
              <a:lnSpc>
                <a:spcPct val="100000"/>
              </a:lnSpc>
              <a:spcBef>
                <a:spcPts val="0"/>
              </a:spcBef>
              <a:spcAft>
                <a:spcPts val="0"/>
              </a:spcAft>
              <a:buClr>
                <a:srgbClr val="FFFFFF"/>
              </a:buClr>
              <a:buSzPts val="2800"/>
              <a:buFont typeface="Century Gothic"/>
              <a:buNone/>
              <a:defRPr/>
            </a:lvl9pPr>
          </a:lstStyle>
          <a:p>
            <a:pPr marL="0" lvl="0" indent="0" algn="l" rtl="0">
              <a:spcBef>
                <a:spcPts val="0"/>
              </a:spcBef>
              <a:spcAft>
                <a:spcPts val="0"/>
              </a:spcAft>
              <a:buNone/>
            </a:pPr>
            <a:fld id="{00000000-1234-1234-1234-123412341234}" type="slidenum">
              <a:rPr lang="en-US"/>
              <a:t>‹#›</a:t>
            </a:fld>
            <a:endParaRPr sz="2800" b="0" i="0" u="none" strike="noStrike" cap="non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5"/>
        <p:cNvGrpSpPr/>
        <p:nvPr/>
      </p:nvGrpSpPr>
      <p:grpSpPr>
        <a:xfrm>
          <a:off x="0" y="0"/>
          <a:ext cx="0" cy="0"/>
          <a:chOff x="0" y="0"/>
          <a:chExt cx="0" cy="0"/>
        </a:xfrm>
      </p:grpSpPr>
      <p:sp>
        <p:nvSpPr>
          <p:cNvPr id="96" name="Google Shape;96;p27"/>
          <p:cNvSpPr txBox="1">
            <a:spLocks noGrp="1"/>
          </p:cNvSpPr>
          <p:nvPr>
            <p:ph type="title"/>
          </p:nvPr>
        </p:nvSpPr>
        <p:spPr>
          <a:xfrm>
            <a:off x="1154951" y="969264"/>
            <a:ext cx="8825660" cy="70408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EBEBEB"/>
              </a:buClr>
              <a:buSzPts val="36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7"/>
          <p:cNvSpPr txBox="1">
            <a:spLocks noGrp="1"/>
          </p:cNvSpPr>
          <p:nvPr>
            <p:ph type="body" idx="1"/>
          </p:nvPr>
        </p:nvSpPr>
        <p:spPr>
          <a:xfrm>
            <a:off x="1154951" y="2606039"/>
            <a:ext cx="4828032" cy="576264"/>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a:solidFill>
                  <a:srgbClr val="B01513"/>
                </a:solidFill>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27"/>
          <p:cNvSpPr txBox="1">
            <a:spLocks noGrp="1"/>
          </p:cNvSpPr>
          <p:nvPr>
            <p:ph type="body" idx="2"/>
          </p:nvPr>
        </p:nvSpPr>
        <p:spPr>
          <a:xfrm>
            <a:off x="1154951" y="3198452"/>
            <a:ext cx="4828032" cy="2843784"/>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09880" algn="l">
              <a:lnSpc>
                <a:spcPct val="100000"/>
              </a:lnSpc>
              <a:spcBef>
                <a:spcPts val="1000"/>
              </a:spcBef>
              <a:spcAft>
                <a:spcPts val="0"/>
              </a:spcAft>
              <a:buSzPts val="1280"/>
              <a:buChar char="►"/>
              <a:defRPr/>
            </a:lvl2pPr>
            <a:lvl3pPr marL="1371600" lvl="2" indent="-299719" algn="l">
              <a:lnSpc>
                <a:spcPct val="100000"/>
              </a:lnSpc>
              <a:spcBef>
                <a:spcPts val="1000"/>
              </a:spcBef>
              <a:spcAft>
                <a:spcPts val="0"/>
              </a:spcAft>
              <a:buSzPts val="1120"/>
              <a:buChar char="►"/>
              <a:defRPr/>
            </a:lvl3pPr>
            <a:lvl4pPr marL="1828800" lvl="3" indent="-289560" algn="l">
              <a:lnSpc>
                <a:spcPct val="100000"/>
              </a:lnSpc>
              <a:spcBef>
                <a:spcPts val="1000"/>
              </a:spcBef>
              <a:spcAft>
                <a:spcPts val="0"/>
              </a:spcAft>
              <a:buSzPts val="960"/>
              <a:buChar char="►"/>
              <a:defRPr/>
            </a:lvl4pPr>
            <a:lvl5pPr marL="2286000" lvl="4" indent="-289560" algn="l">
              <a:lnSpc>
                <a:spcPct val="100000"/>
              </a:lnSpc>
              <a:spcBef>
                <a:spcPts val="1000"/>
              </a:spcBef>
              <a:spcAft>
                <a:spcPts val="0"/>
              </a:spcAft>
              <a:buSzPts val="9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27"/>
          <p:cNvSpPr txBox="1">
            <a:spLocks noGrp="1"/>
          </p:cNvSpPr>
          <p:nvPr>
            <p:ph type="body" idx="3"/>
          </p:nvPr>
        </p:nvSpPr>
        <p:spPr>
          <a:xfrm>
            <a:off x="6208776" y="2606039"/>
            <a:ext cx="4828032" cy="576264"/>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a:solidFill>
                  <a:srgbClr val="B01513"/>
                </a:solidFill>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7"/>
          <p:cNvSpPr txBox="1">
            <a:spLocks noGrp="1"/>
          </p:cNvSpPr>
          <p:nvPr>
            <p:ph type="body" idx="4"/>
          </p:nvPr>
        </p:nvSpPr>
        <p:spPr>
          <a:xfrm>
            <a:off x="6208711" y="3187918"/>
            <a:ext cx="4825160" cy="285430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09880" algn="l">
              <a:lnSpc>
                <a:spcPct val="100000"/>
              </a:lnSpc>
              <a:spcBef>
                <a:spcPts val="1000"/>
              </a:spcBef>
              <a:spcAft>
                <a:spcPts val="0"/>
              </a:spcAft>
              <a:buSzPts val="1280"/>
              <a:buChar char="►"/>
              <a:defRPr/>
            </a:lvl2pPr>
            <a:lvl3pPr marL="1371600" lvl="2" indent="-299719" algn="l">
              <a:lnSpc>
                <a:spcPct val="100000"/>
              </a:lnSpc>
              <a:spcBef>
                <a:spcPts val="1000"/>
              </a:spcBef>
              <a:spcAft>
                <a:spcPts val="0"/>
              </a:spcAft>
              <a:buSzPts val="1120"/>
              <a:buChar char="►"/>
              <a:defRPr/>
            </a:lvl3pPr>
            <a:lvl4pPr marL="1828800" lvl="3" indent="-289560" algn="l">
              <a:lnSpc>
                <a:spcPct val="100000"/>
              </a:lnSpc>
              <a:spcBef>
                <a:spcPts val="1000"/>
              </a:spcBef>
              <a:spcAft>
                <a:spcPts val="0"/>
              </a:spcAft>
              <a:buSzPts val="960"/>
              <a:buChar char="►"/>
              <a:defRPr/>
            </a:lvl4pPr>
            <a:lvl5pPr marL="2286000" lvl="4" indent="-289560" algn="l">
              <a:lnSpc>
                <a:spcPct val="100000"/>
              </a:lnSpc>
              <a:spcBef>
                <a:spcPts val="1000"/>
              </a:spcBef>
              <a:spcAft>
                <a:spcPts val="0"/>
              </a:spcAft>
              <a:buSzPts val="9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27"/>
          <p:cNvSpPr txBox="1">
            <a:spLocks noGrp="1"/>
          </p:cNvSpPr>
          <p:nvPr>
            <p:ph type="dt" idx="10"/>
          </p:nvPr>
        </p:nvSpPr>
        <p:spPr>
          <a:xfrm>
            <a:off x="10652760" y="6391656"/>
            <a:ext cx="990596" cy="3047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7"/>
          <p:cNvSpPr txBox="1">
            <a:spLocks noGrp="1"/>
          </p:cNvSpPr>
          <p:nvPr>
            <p:ph type="ftr" idx="11"/>
          </p:nvPr>
        </p:nvSpPr>
        <p:spPr>
          <a:xfrm>
            <a:off x="557784" y="6391656"/>
            <a:ext cx="3867912" cy="3108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27"/>
          <p:cNvSpPr txBox="1">
            <a:spLocks noGrp="1"/>
          </p:cNvSpPr>
          <p:nvPr>
            <p:ph type="sldNum" idx="12"/>
          </p:nvPr>
        </p:nvSpPr>
        <p:spPr>
          <a:xfrm>
            <a:off x="10352544" y="295726"/>
            <a:ext cx="838203" cy="767684"/>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rgbClr val="FFFFFF"/>
              </a:buClr>
              <a:buSzPts val="2800"/>
              <a:buFont typeface="Century Gothic"/>
              <a:buNone/>
              <a:defRPr/>
            </a:lvl1pPr>
            <a:lvl2pPr marL="0" marR="0" lvl="1" indent="0" algn="l">
              <a:lnSpc>
                <a:spcPct val="100000"/>
              </a:lnSpc>
              <a:spcBef>
                <a:spcPts val="0"/>
              </a:spcBef>
              <a:spcAft>
                <a:spcPts val="0"/>
              </a:spcAft>
              <a:buClr>
                <a:srgbClr val="FFFFFF"/>
              </a:buClr>
              <a:buSzPts val="2800"/>
              <a:buFont typeface="Century Gothic"/>
              <a:buNone/>
              <a:defRPr/>
            </a:lvl2pPr>
            <a:lvl3pPr marL="0" marR="0" lvl="2" indent="0" algn="l">
              <a:lnSpc>
                <a:spcPct val="100000"/>
              </a:lnSpc>
              <a:spcBef>
                <a:spcPts val="0"/>
              </a:spcBef>
              <a:spcAft>
                <a:spcPts val="0"/>
              </a:spcAft>
              <a:buClr>
                <a:srgbClr val="FFFFFF"/>
              </a:buClr>
              <a:buSzPts val="2800"/>
              <a:buFont typeface="Century Gothic"/>
              <a:buNone/>
              <a:defRPr/>
            </a:lvl3pPr>
            <a:lvl4pPr marL="0" marR="0" lvl="3" indent="0" algn="l">
              <a:lnSpc>
                <a:spcPct val="100000"/>
              </a:lnSpc>
              <a:spcBef>
                <a:spcPts val="0"/>
              </a:spcBef>
              <a:spcAft>
                <a:spcPts val="0"/>
              </a:spcAft>
              <a:buClr>
                <a:srgbClr val="FFFFFF"/>
              </a:buClr>
              <a:buSzPts val="2800"/>
              <a:buFont typeface="Century Gothic"/>
              <a:buNone/>
              <a:defRPr/>
            </a:lvl4pPr>
            <a:lvl5pPr marL="0" marR="0" lvl="4" indent="0" algn="l">
              <a:lnSpc>
                <a:spcPct val="100000"/>
              </a:lnSpc>
              <a:spcBef>
                <a:spcPts val="0"/>
              </a:spcBef>
              <a:spcAft>
                <a:spcPts val="0"/>
              </a:spcAft>
              <a:buClr>
                <a:srgbClr val="FFFFFF"/>
              </a:buClr>
              <a:buSzPts val="2800"/>
              <a:buFont typeface="Century Gothic"/>
              <a:buNone/>
              <a:defRPr/>
            </a:lvl5pPr>
            <a:lvl6pPr marL="0" marR="0" lvl="5" indent="0" algn="l">
              <a:lnSpc>
                <a:spcPct val="100000"/>
              </a:lnSpc>
              <a:spcBef>
                <a:spcPts val="0"/>
              </a:spcBef>
              <a:spcAft>
                <a:spcPts val="0"/>
              </a:spcAft>
              <a:buClr>
                <a:srgbClr val="FFFFFF"/>
              </a:buClr>
              <a:buSzPts val="2800"/>
              <a:buFont typeface="Century Gothic"/>
              <a:buNone/>
              <a:defRPr/>
            </a:lvl6pPr>
            <a:lvl7pPr marL="0" marR="0" lvl="6" indent="0" algn="l">
              <a:lnSpc>
                <a:spcPct val="100000"/>
              </a:lnSpc>
              <a:spcBef>
                <a:spcPts val="0"/>
              </a:spcBef>
              <a:spcAft>
                <a:spcPts val="0"/>
              </a:spcAft>
              <a:buClr>
                <a:srgbClr val="FFFFFF"/>
              </a:buClr>
              <a:buSzPts val="2800"/>
              <a:buFont typeface="Century Gothic"/>
              <a:buNone/>
              <a:defRPr/>
            </a:lvl7pPr>
            <a:lvl8pPr marL="0" marR="0" lvl="7" indent="0" algn="l">
              <a:lnSpc>
                <a:spcPct val="100000"/>
              </a:lnSpc>
              <a:spcBef>
                <a:spcPts val="0"/>
              </a:spcBef>
              <a:spcAft>
                <a:spcPts val="0"/>
              </a:spcAft>
              <a:buClr>
                <a:srgbClr val="FFFFFF"/>
              </a:buClr>
              <a:buSzPts val="2800"/>
              <a:buFont typeface="Century Gothic"/>
              <a:buNone/>
              <a:defRPr/>
            </a:lvl8pPr>
            <a:lvl9pPr marL="0" marR="0" lvl="8" indent="0" algn="l">
              <a:lnSpc>
                <a:spcPct val="100000"/>
              </a:lnSpc>
              <a:spcBef>
                <a:spcPts val="0"/>
              </a:spcBef>
              <a:spcAft>
                <a:spcPts val="0"/>
              </a:spcAft>
              <a:buClr>
                <a:srgbClr val="FFFFFF"/>
              </a:buClr>
              <a:buSzPts val="2800"/>
              <a:buFont typeface="Century Gothic"/>
              <a:buNone/>
              <a:defRPr/>
            </a:lvl9pPr>
          </a:lstStyle>
          <a:p>
            <a:pPr marL="0" lvl="0" indent="0" algn="l" rtl="0">
              <a:spcBef>
                <a:spcPts val="0"/>
              </a:spcBef>
              <a:spcAft>
                <a:spcPts val="0"/>
              </a:spcAft>
              <a:buNone/>
            </a:pPr>
            <a:fld id="{00000000-1234-1234-1234-123412341234}" type="slidenum">
              <a:rPr lang="en-US"/>
              <a:t>‹#›</a:t>
            </a:fld>
            <a:endParaRPr sz="2800" b="0" i="0" u="none" strike="noStrike" cap="non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4"/>
        <p:cNvGrpSpPr/>
        <p:nvPr/>
      </p:nvGrpSpPr>
      <p:grpSpPr>
        <a:xfrm>
          <a:off x="0" y="0"/>
          <a:ext cx="0" cy="0"/>
          <a:chOff x="0" y="0"/>
          <a:chExt cx="0" cy="0"/>
        </a:xfrm>
      </p:grpSpPr>
      <p:sp>
        <p:nvSpPr>
          <p:cNvPr id="105" name="Google Shape;105;p28"/>
          <p:cNvSpPr txBox="1">
            <a:spLocks noGrp="1"/>
          </p:cNvSpPr>
          <p:nvPr>
            <p:ph type="title"/>
          </p:nvPr>
        </p:nvSpPr>
        <p:spPr>
          <a:xfrm>
            <a:off x="1152144" y="969264"/>
            <a:ext cx="8825660" cy="70408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EBEBEB"/>
              </a:buClr>
              <a:buSzPts val="36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28"/>
          <p:cNvSpPr txBox="1">
            <a:spLocks noGrp="1"/>
          </p:cNvSpPr>
          <p:nvPr>
            <p:ph type="dt" idx="10"/>
          </p:nvPr>
        </p:nvSpPr>
        <p:spPr>
          <a:xfrm>
            <a:off x="10652760" y="6391656"/>
            <a:ext cx="990596" cy="3047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8"/>
          <p:cNvSpPr txBox="1">
            <a:spLocks noGrp="1"/>
          </p:cNvSpPr>
          <p:nvPr>
            <p:ph type="ftr" idx="11"/>
          </p:nvPr>
        </p:nvSpPr>
        <p:spPr>
          <a:xfrm>
            <a:off x="557784" y="6391656"/>
            <a:ext cx="3867912" cy="3108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B01513"/>
              </a:buClr>
              <a:buSzPts val="1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8"/>
          <p:cNvSpPr txBox="1">
            <a:spLocks noGrp="1"/>
          </p:cNvSpPr>
          <p:nvPr>
            <p:ph type="sldNum" idx="12"/>
          </p:nvPr>
        </p:nvSpPr>
        <p:spPr>
          <a:xfrm>
            <a:off x="10352544" y="295726"/>
            <a:ext cx="838203" cy="767684"/>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rgbClr val="FFFFFF"/>
              </a:buClr>
              <a:buSzPts val="2800"/>
              <a:buFont typeface="Century Gothic"/>
              <a:buNone/>
              <a:defRPr/>
            </a:lvl1pPr>
            <a:lvl2pPr marL="0" marR="0" lvl="1" indent="0" algn="l">
              <a:lnSpc>
                <a:spcPct val="100000"/>
              </a:lnSpc>
              <a:spcBef>
                <a:spcPts val="0"/>
              </a:spcBef>
              <a:spcAft>
                <a:spcPts val="0"/>
              </a:spcAft>
              <a:buClr>
                <a:srgbClr val="FFFFFF"/>
              </a:buClr>
              <a:buSzPts val="2800"/>
              <a:buFont typeface="Century Gothic"/>
              <a:buNone/>
              <a:defRPr/>
            </a:lvl2pPr>
            <a:lvl3pPr marL="0" marR="0" lvl="2" indent="0" algn="l">
              <a:lnSpc>
                <a:spcPct val="100000"/>
              </a:lnSpc>
              <a:spcBef>
                <a:spcPts val="0"/>
              </a:spcBef>
              <a:spcAft>
                <a:spcPts val="0"/>
              </a:spcAft>
              <a:buClr>
                <a:srgbClr val="FFFFFF"/>
              </a:buClr>
              <a:buSzPts val="2800"/>
              <a:buFont typeface="Century Gothic"/>
              <a:buNone/>
              <a:defRPr/>
            </a:lvl3pPr>
            <a:lvl4pPr marL="0" marR="0" lvl="3" indent="0" algn="l">
              <a:lnSpc>
                <a:spcPct val="100000"/>
              </a:lnSpc>
              <a:spcBef>
                <a:spcPts val="0"/>
              </a:spcBef>
              <a:spcAft>
                <a:spcPts val="0"/>
              </a:spcAft>
              <a:buClr>
                <a:srgbClr val="FFFFFF"/>
              </a:buClr>
              <a:buSzPts val="2800"/>
              <a:buFont typeface="Century Gothic"/>
              <a:buNone/>
              <a:defRPr/>
            </a:lvl4pPr>
            <a:lvl5pPr marL="0" marR="0" lvl="4" indent="0" algn="l">
              <a:lnSpc>
                <a:spcPct val="100000"/>
              </a:lnSpc>
              <a:spcBef>
                <a:spcPts val="0"/>
              </a:spcBef>
              <a:spcAft>
                <a:spcPts val="0"/>
              </a:spcAft>
              <a:buClr>
                <a:srgbClr val="FFFFFF"/>
              </a:buClr>
              <a:buSzPts val="2800"/>
              <a:buFont typeface="Century Gothic"/>
              <a:buNone/>
              <a:defRPr/>
            </a:lvl5pPr>
            <a:lvl6pPr marL="0" marR="0" lvl="5" indent="0" algn="l">
              <a:lnSpc>
                <a:spcPct val="100000"/>
              </a:lnSpc>
              <a:spcBef>
                <a:spcPts val="0"/>
              </a:spcBef>
              <a:spcAft>
                <a:spcPts val="0"/>
              </a:spcAft>
              <a:buClr>
                <a:srgbClr val="FFFFFF"/>
              </a:buClr>
              <a:buSzPts val="2800"/>
              <a:buFont typeface="Century Gothic"/>
              <a:buNone/>
              <a:defRPr/>
            </a:lvl6pPr>
            <a:lvl7pPr marL="0" marR="0" lvl="6" indent="0" algn="l">
              <a:lnSpc>
                <a:spcPct val="100000"/>
              </a:lnSpc>
              <a:spcBef>
                <a:spcPts val="0"/>
              </a:spcBef>
              <a:spcAft>
                <a:spcPts val="0"/>
              </a:spcAft>
              <a:buClr>
                <a:srgbClr val="FFFFFF"/>
              </a:buClr>
              <a:buSzPts val="2800"/>
              <a:buFont typeface="Century Gothic"/>
              <a:buNone/>
              <a:defRPr/>
            </a:lvl7pPr>
            <a:lvl8pPr marL="0" marR="0" lvl="7" indent="0" algn="l">
              <a:lnSpc>
                <a:spcPct val="100000"/>
              </a:lnSpc>
              <a:spcBef>
                <a:spcPts val="0"/>
              </a:spcBef>
              <a:spcAft>
                <a:spcPts val="0"/>
              </a:spcAft>
              <a:buClr>
                <a:srgbClr val="FFFFFF"/>
              </a:buClr>
              <a:buSzPts val="2800"/>
              <a:buFont typeface="Century Gothic"/>
              <a:buNone/>
              <a:defRPr/>
            </a:lvl8pPr>
            <a:lvl9pPr marL="0" marR="0" lvl="8" indent="0" algn="l">
              <a:lnSpc>
                <a:spcPct val="100000"/>
              </a:lnSpc>
              <a:spcBef>
                <a:spcPts val="0"/>
              </a:spcBef>
              <a:spcAft>
                <a:spcPts val="0"/>
              </a:spcAft>
              <a:buClr>
                <a:srgbClr val="FFFFFF"/>
              </a:buClr>
              <a:buSzPts val="2800"/>
              <a:buFont typeface="Century Gothic"/>
              <a:buNone/>
              <a:defRPr/>
            </a:lvl9pPr>
          </a:lstStyle>
          <a:p>
            <a:pPr marL="0" lvl="0" indent="0" algn="l" rtl="0">
              <a:spcBef>
                <a:spcPts val="0"/>
              </a:spcBef>
              <a:spcAft>
                <a:spcPts val="0"/>
              </a:spcAft>
              <a:buNone/>
            </a:pPr>
            <a:fld id="{00000000-1234-1234-1234-123412341234}" type="slidenum">
              <a:rPr lang="en-US"/>
              <a:t>‹#›</a:t>
            </a:fld>
            <a:endParaRPr sz="2800" b="0" i="0" u="none" strike="noStrike" cap="none">
              <a:solidFill>
                <a:srgbClr val="FFFFFF"/>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grpSp>
        <p:nvGrpSpPr>
          <p:cNvPr id="6" name="Google Shape;6;p19"/>
          <p:cNvGrpSpPr/>
          <p:nvPr/>
        </p:nvGrpSpPr>
        <p:grpSpPr>
          <a:xfrm>
            <a:off x="-1591" y="0"/>
            <a:ext cx="12193587" cy="6861546"/>
            <a:chOff x="-1591" y="0"/>
            <a:chExt cx="12193587" cy="6861546"/>
          </a:xfrm>
        </p:grpSpPr>
        <p:sp>
          <p:nvSpPr>
            <p:cNvPr id="7" name="Google Shape;7;p19"/>
            <p:cNvSpPr/>
            <p:nvPr/>
          </p:nvSpPr>
          <p:spPr>
            <a:xfrm>
              <a:off x="0" y="0"/>
              <a:ext cx="12191996" cy="68580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 name="Google Shape;8;p19"/>
            <p:cNvSpPr/>
            <p:nvPr/>
          </p:nvSpPr>
          <p:spPr>
            <a:xfrm>
              <a:off x="8761415" y="1828800"/>
              <a:ext cx="2819396" cy="28193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6666"/>
                  </a:srgbClr>
                </a:gs>
                <a:gs pos="100000">
                  <a:srgbClr val="5F9C9D">
                    <a:alpha val="5882"/>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Google Shape;9;p19"/>
            <p:cNvSpPr/>
            <p:nvPr/>
          </p:nvSpPr>
          <p:spPr>
            <a:xfrm>
              <a:off x="8761415" y="5870950"/>
              <a:ext cx="990596" cy="9905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3725"/>
                  </a:srgbClr>
                </a:gs>
                <a:gs pos="100000">
                  <a:srgbClr val="5F9C9D">
                    <a:alpha val="6666"/>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 name="Google Shape;10;p19"/>
            <p:cNvSpPr/>
            <p:nvPr/>
          </p:nvSpPr>
          <p:spPr>
            <a:xfrm>
              <a:off x="-1591" y="2667003"/>
              <a:ext cx="4190996" cy="41909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0980"/>
                  </a:srgbClr>
                </a:gs>
                <a:gs pos="100000">
                  <a:srgbClr val="5F9C9D">
                    <a:alpha val="9803"/>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 name="Google Shape;11;p19"/>
            <p:cNvSpPr/>
            <p:nvPr/>
          </p:nvSpPr>
          <p:spPr>
            <a:xfrm rot="-589936">
              <a:off x="8490945" y="1797519"/>
              <a:ext cx="3299411" cy="440923"/>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 name="Google Shape;12;p19"/>
            <p:cNvSpPr/>
            <p:nvPr/>
          </p:nvSpPr>
          <p:spPr>
            <a:xfrm>
              <a:off x="459504" y="1866409"/>
              <a:ext cx="11277596" cy="4533896"/>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 name="Google Shape;13;p19"/>
            <p:cNvSpPr/>
            <p:nvPr/>
          </p:nvSpPr>
          <p:spPr>
            <a:xfrm>
              <a:off x="0" y="1591"/>
              <a:ext cx="12191996" cy="6856408"/>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4" name="Google Shape;14;p19"/>
          <p:cNvSpPr txBox="1">
            <a:spLocks noGrp="1"/>
          </p:cNvSpPr>
          <p:nvPr>
            <p:ph type="title"/>
          </p:nvPr>
        </p:nvSpPr>
        <p:spPr>
          <a:xfrm>
            <a:off x="1154951" y="973671"/>
            <a:ext cx="8761415" cy="706968"/>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EBEBEB"/>
              </a:buClr>
              <a:buSzPts val="3600"/>
              <a:buFont typeface="Century Gothic"/>
              <a:buNone/>
              <a:defRPr sz="3600" b="0" i="0" u="none" strike="noStrike" cap="none">
                <a:solidFill>
                  <a:srgbClr val="EBEBEB"/>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19"/>
          <p:cNvSpPr txBox="1">
            <a:spLocks noGrp="1"/>
          </p:cNvSpPr>
          <p:nvPr>
            <p:ph type="body" idx="1"/>
          </p:nvPr>
        </p:nvSpPr>
        <p:spPr>
          <a:xfrm>
            <a:off x="1154951" y="2603497"/>
            <a:ext cx="8761415" cy="3416298"/>
          </a:xfrm>
          <a:prstGeom prst="rect">
            <a:avLst/>
          </a:prstGeom>
          <a:noFill/>
          <a:ln>
            <a:noFill/>
          </a:ln>
        </p:spPr>
        <p:txBody>
          <a:bodyPr spcFirstLastPara="1" wrap="square" lIns="91425" tIns="45700" rIns="91425" bIns="45700" anchor="t" anchorCtr="0">
            <a:normAutofit/>
          </a:bodyPr>
          <a:lstStyle>
            <a:lvl1pPr marL="457200" marR="0" lvl="0" indent="-320040" algn="l" rtl="0">
              <a:lnSpc>
                <a:spcPct val="100000"/>
              </a:lnSpc>
              <a:spcBef>
                <a:spcPts val="1000"/>
              </a:spcBef>
              <a:spcAft>
                <a:spcPts val="0"/>
              </a:spcAft>
              <a:buClr>
                <a:srgbClr val="B01513"/>
              </a:buClr>
              <a:buSzPts val="1440"/>
              <a:buFont typeface="Noto Sans Symbols"/>
              <a:buChar char="►"/>
              <a:defRPr sz="1800" b="0" i="0" u="none" strike="noStrike" cap="none">
                <a:solidFill>
                  <a:srgbClr val="404040"/>
                </a:solidFill>
                <a:latin typeface="Century Gothic"/>
                <a:ea typeface="Century Gothic"/>
                <a:cs typeface="Century Gothic"/>
                <a:sym typeface="Century Gothic"/>
              </a:defRPr>
            </a:lvl1pPr>
            <a:lvl2pPr marL="914400" marR="0" lvl="1" indent="-309880" algn="l" rtl="0">
              <a:lnSpc>
                <a:spcPct val="100000"/>
              </a:lnSpc>
              <a:spcBef>
                <a:spcPts val="1000"/>
              </a:spcBef>
              <a:spcAft>
                <a:spcPts val="0"/>
              </a:spcAft>
              <a:buClr>
                <a:srgbClr val="B01513"/>
              </a:buClr>
              <a:buSzPts val="1280"/>
              <a:buFont typeface="Noto Sans Symbols"/>
              <a:buChar char="►"/>
              <a:defRPr sz="1600" b="0" i="0" u="none" strike="noStrike" cap="none">
                <a:solidFill>
                  <a:srgbClr val="404040"/>
                </a:solidFill>
                <a:latin typeface="Century Gothic"/>
                <a:ea typeface="Century Gothic"/>
                <a:cs typeface="Century Gothic"/>
                <a:sym typeface="Century Gothic"/>
              </a:defRPr>
            </a:lvl2pPr>
            <a:lvl3pPr marL="1371600" marR="0" lvl="2" indent="-299719" algn="l" rtl="0">
              <a:lnSpc>
                <a:spcPct val="100000"/>
              </a:lnSpc>
              <a:spcBef>
                <a:spcPts val="1000"/>
              </a:spcBef>
              <a:spcAft>
                <a:spcPts val="0"/>
              </a:spcAft>
              <a:buClr>
                <a:srgbClr val="B01513"/>
              </a:buClr>
              <a:buSzPts val="1120"/>
              <a:buFont typeface="Noto Sans Symbols"/>
              <a:buChar char="►"/>
              <a:defRPr sz="1400" b="0" i="0" u="none" strike="noStrike" cap="none">
                <a:solidFill>
                  <a:srgbClr val="404040"/>
                </a:solidFill>
                <a:latin typeface="Century Gothic"/>
                <a:ea typeface="Century Gothic"/>
                <a:cs typeface="Century Gothic"/>
                <a:sym typeface="Century Gothic"/>
              </a:defRPr>
            </a:lvl3pPr>
            <a:lvl4pPr marL="1828800" marR="0" lvl="3" indent="-289560" algn="l" rtl="0">
              <a:lnSpc>
                <a:spcPct val="100000"/>
              </a:lnSpc>
              <a:spcBef>
                <a:spcPts val="1000"/>
              </a:spcBef>
              <a:spcAft>
                <a:spcPts val="0"/>
              </a:spcAft>
              <a:buClr>
                <a:srgbClr val="B01513"/>
              </a:buClr>
              <a:buSzPts val="960"/>
              <a:buFont typeface="Noto Sans Symbols"/>
              <a:buChar char="►"/>
              <a:defRPr sz="1200" b="0" i="0" u="none" strike="noStrike" cap="none">
                <a:solidFill>
                  <a:srgbClr val="404040"/>
                </a:solidFill>
                <a:latin typeface="Century Gothic"/>
                <a:ea typeface="Century Gothic"/>
                <a:cs typeface="Century Gothic"/>
                <a:sym typeface="Century Gothic"/>
              </a:defRPr>
            </a:lvl4pPr>
            <a:lvl5pPr marL="2286000" marR="0" lvl="4" indent="-289560" algn="l" rtl="0">
              <a:lnSpc>
                <a:spcPct val="100000"/>
              </a:lnSpc>
              <a:spcBef>
                <a:spcPts val="1000"/>
              </a:spcBef>
              <a:spcAft>
                <a:spcPts val="0"/>
              </a:spcAft>
              <a:buClr>
                <a:srgbClr val="B01513"/>
              </a:buClr>
              <a:buSzPts val="960"/>
              <a:buFont typeface="Noto Sans Symbols"/>
              <a:buChar char="►"/>
              <a:defRPr sz="1200" b="0" i="0" u="none" strike="noStrike" cap="none">
                <a:solidFill>
                  <a:srgbClr val="404040"/>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 name="Google Shape;16;p19"/>
          <p:cNvSpPr txBox="1">
            <a:spLocks noGrp="1"/>
          </p:cNvSpPr>
          <p:nvPr>
            <p:ph type="dt" idx="10"/>
          </p:nvPr>
        </p:nvSpPr>
        <p:spPr>
          <a:xfrm>
            <a:off x="10652760" y="6391656"/>
            <a:ext cx="990596" cy="304796"/>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B01513"/>
              </a:buClr>
              <a:buSzPts val="1000"/>
              <a:buFont typeface="Century Gothic"/>
              <a:buNone/>
              <a:defRPr sz="1000" b="1" i="0" u="none" strike="noStrike" cap="none">
                <a:solidFill>
                  <a:srgbClr val="B01513"/>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 name="Google Shape;17;p19"/>
          <p:cNvSpPr txBox="1">
            <a:spLocks noGrp="1"/>
          </p:cNvSpPr>
          <p:nvPr>
            <p:ph type="ftr" idx="11"/>
          </p:nvPr>
        </p:nvSpPr>
        <p:spPr>
          <a:xfrm>
            <a:off x="557784" y="6391656"/>
            <a:ext cx="3867912" cy="31089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B01513"/>
              </a:buClr>
              <a:buSzPts val="1000"/>
              <a:buFont typeface="Century Gothic"/>
              <a:buNone/>
              <a:defRPr sz="1000" b="1" i="0" u="none" strike="noStrike" cap="none">
                <a:solidFill>
                  <a:srgbClr val="B01513"/>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8" name="Google Shape;18;p19"/>
          <p:cNvSpPr/>
          <p:nvPr/>
        </p:nvSpPr>
        <p:spPr>
          <a:xfrm>
            <a:off x="10437811" y="0"/>
            <a:ext cx="685800" cy="1143000"/>
          </a:xfrm>
          <a:prstGeom prst="rect">
            <a:avLst/>
          </a:prstGeom>
          <a:solidFill>
            <a:srgbClr val="B01513"/>
          </a:solidFill>
          <a:ln>
            <a:noFill/>
          </a:ln>
          <a:effectLst>
            <a:outerShdw dist="25402" dir="5400000" algn="tl">
              <a:srgbClr val="000000">
                <a:alpha val="44705"/>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 name="Google Shape;19;p19"/>
          <p:cNvSpPr txBox="1">
            <a:spLocks noGrp="1"/>
          </p:cNvSpPr>
          <p:nvPr>
            <p:ph type="sldNum" idx="12"/>
          </p:nvPr>
        </p:nvSpPr>
        <p:spPr>
          <a:xfrm>
            <a:off x="10352544" y="295726"/>
            <a:ext cx="838203" cy="767684"/>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rgbClr val="FFFFFF"/>
              </a:buClr>
              <a:buSzPts val="2800"/>
              <a:buFont typeface="Century Gothic"/>
              <a:buNone/>
              <a:defRPr sz="2800" b="0" i="0" u="none" strike="noStrike" cap="none">
                <a:solidFill>
                  <a:srgbClr val="FFFFFF"/>
                </a:solidFill>
                <a:latin typeface="Century Gothic"/>
                <a:ea typeface="Century Gothic"/>
                <a:cs typeface="Century Gothic"/>
                <a:sym typeface="Century Gothic"/>
              </a:defRPr>
            </a:lvl1pPr>
            <a:lvl2pPr marL="0" marR="0" lvl="1" indent="0" algn="l" rtl="0">
              <a:lnSpc>
                <a:spcPct val="100000"/>
              </a:lnSpc>
              <a:spcBef>
                <a:spcPts val="0"/>
              </a:spcBef>
              <a:spcAft>
                <a:spcPts val="0"/>
              </a:spcAft>
              <a:buClr>
                <a:srgbClr val="FFFFFF"/>
              </a:buClr>
              <a:buSzPts val="2800"/>
              <a:buFont typeface="Century Gothic"/>
              <a:buNone/>
              <a:defRPr sz="2800" b="0" i="0" u="none" strike="noStrike" cap="none">
                <a:solidFill>
                  <a:srgbClr val="FFFFFF"/>
                </a:solidFill>
                <a:latin typeface="Century Gothic"/>
                <a:ea typeface="Century Gothic"/>
                <a:cs typeface="Century Gothic"/>
                <a:sym typeface="Century Gothic"/>
              </a:defRPr>
            </a:lvl2pPr>
            <a:lvl3pPr marL="0" marR="0" lvl="2" indent="0" algn="l" rtl="0">
              <a:lnSpc>
                <a:spcPct val="100000"/>
              </a:lnSpc>
              <a:spcBef>
                <a:spcPts val="0"/>
              </a:spcBef>
              <a:spcAft>
                <a:spcPts val="0"/>
              </a:spcAft>
              <a:buClr>
                <a:srgbClr val="FFFFFF"/>
              </a:buClr>
              <a:buSzPts val="2800"/>
              <a:buFont typeface="Century Gothic"/>
              <a:buNone/>
              <a:defRPr sz="2800" b="0" i="0" u="none" strike="noStrike" cap="none">
                <a:solidFill>
                  <a:srgbClr val="FFFFFF"/>
                </a:solidFill>
                <a:latin typeface="Century Gothic"/>
                <a:ea typeface="Century Gothic"/>
                <a:cs typeface="Century Gothic"/>
                <a:sym typeface="Century Gothic"/>
              </a:defRPr>
            </a:lvl3pPr>
            <a:lvl4pPr marL="0" marR="0" lvl="3" indent="0" algn="l" rtl="0">
              <a:lnSpc>
                <a:spcPct val="100000"/>
              </a:lnSpc>
              <a:spcBef>
                <a:spcPts val="0"/>
              </a:spcBef>
              <a:spcAft>
                <a:spcPts val="0"/>
              </a:spcAft>
              <a:buClr>
                <a:srgbClr val="FFFFFF"/>
              </a:buClr>
              <a:buSzPts val="2800"/>
              <a:buFont typeface="Century Gothic"/>
              <a:buNone/>
              <a:defRPr sz="2800" b="0" i="0" u="none" strike="noStrike" cap="none">
                <a:solidFill>
                  <a:srgbClr val="FFFFFF"/>
                </a:solidFill>
                <a:latin typeface="Century Gothic"/>
                <a:ea typeface="Century Gothic"/>
                <a:cs typeface="Century Gothic"/>
                <a:sym typeface="Century Gothic"/>
              </a:defRPr>
            </a:lvl4pPr>
            <a:lvl5pPr marL="0" marR="0" lvl="4" indent="0" algn="l" rtl="0">
              <a:lnSpc>
                <a:spcPct val="100000"/>
              </a:lnSpc>
              <a:spcBef>
                <a:spcPts val="0"/>
              </a:spcBef>
              <a:spcAft>
                <a:spcPts val="0"/>
              </a:spcAft>
              <a:buClr>
                <a:srgbClr val="FFFFFF"/>
              </a:buClr>
              <a:buSzPts val="2800"/>
              <a:buFont typeface="Century Gothic"/>
              <a:buNone/>
              <a:defRPr sz="2800" b="0" i="0" u="none" strike="noStrike" cap="none">
                <a:solidFill>
                  <a:srgbClr val="FFFFFF"/>
                </a:solidFill>
                <a:latin typeface="Century Gothic"/>
                <a:ea typeface="Century Gothic"/>
                <a:cs typeface="Century Gothic"/>
                <a:sym typeface="Century Gothic"/>
              </a:defRPr>
            </a:lvl5pPr>
            <a:lvl6pPr marL="0" marR="0" lvl="5" indent="0" algn="l" rtl="0">
              <a:lnSpc>
                <a:spcPct val="100000"/>
              </a:lnSpc>
              <a:spcBef>
                <a:spcPts val="0"/>
              </a:spcBef>
              <a:spcAft>
                <a:spcPts val="0"/>
              </a:spcAft>
              <a:buClr>
                <a:srgbClr val="FFFFFF"/>
              </a:buClr>
              <a:buSzPts val="2800"/>
              <a:buFont typeface="Century Gothic"/>
              <a:buNone/>
              <a:defRPr sz="2800" b="0" i="0" u="none" strike="noStrike" cap="none">
                <a:solidFill>
                  <a:srgbClr val="FFFFFF"/>
                </a:solidFill>
                <a:latin typeface="Century Gothic"/>
                <a:ea typeface="Century Gothic"/>
                <a:cs typeface="Century Gothic"/>
                <a:sym typeface="Century Gothic"/>
              </a:defRPr>
            </a:lvl6pPr>
            <a:lvl7pPr marL="0" marR="0" lvl="6" indent="0" algn="l" rtl="0">
              <a:lnSpc>
                <a:spcPct val="100000"/>
              </a:lnSpc>
              <a:spcBef>
                <a:spcPts val="0"/>
              </a:spcBef>
              <a:spcAft>
                <a:spcPts val="0"/>
              </a:spcAft>
              <a:buClr>
                <a:srgbClr val="FFFFFF"/>
              </a:buClr>
              <a:buSzPts val="2800"/>
              <a:buFont typeface="Century Gothic"/>
              <a:buNone/>
              <a:defRPr sz="2800" b="0" i="0" u="none" strike="noStrike" cap="none">
                <a:solidFill>
                  <a:srgbClr val="FFFFFF"/>
                </a:solidFill>
                <a:latin typeface="Century Gothic"/>
                <a:ea typeface="Century Gothic"/>
                <a:cs typeface="Century Gothic"/>
                <a:sym typeface="Century Gothic"/>
              </a:defRPr>
            </a:lvl7pPr>
            <a:lvl8pPr marL="0" marR="0" lvl="7" indent="0" algn="l" rtl="0">
              <a:lnSpc>
                <a:spcPct val="100000"/>
              </a:lnSpc>
              <a:spcBef>
                <a:spcPts val="0"/>
              </a:spcBef>
              <a:spcAft>
                <a:spcPts val="0"/>
              </a:spcAft>
              <a:buClr>
                <a:srgbClr val="FFFFFF"/>
              </a:buClr>
              <a:buSzPts val="2800"/>
              <a:buFont typeface="Century Gothic"/>
              <a:buNone/>
              <a:defRPr sz="2800" b="0" i="0" u="none" strike="noStrike" cap="none">
                <a:solidFill>
                  <a:srgbClr val="FFFFFF"/>
                </a:solidFill>
                <a:latin typeface="Century Gothic"/>
                <a:ea typeface="Century Gothic"/>
                <a:cs typeface="Century Gothic"/>
                <a:sym typeface="Century Gothic"/>
              </a:defRPr>
            </a:lvl8pPr>
            <a:lvl9pPr marL="0" marR="0" lvl="8" indent="0" algn="l" rtl="0">
              <a:lnSpc>
                <a:spcPct val="100000"/>
              </a:lnSpc>
              <a:spcBef>
                <a:spcPts val="0"/>
              </a:spcBef>
              <a:spcAft>
                <a:spcPts val="0"/>
              </a:spcAft>
              <a:buClr>
                <a:srgbClr val="FFFFFF"/>
              </a:buClr>
              <a:buSzPts val="2800"/>
              <a:buFont typeface="Century Gothic"/>
              <a:buNone/>
              <a:defRPr sz="2800" b="0" i="0" u="none" strike="noStrike" cap="none">
                <a:solidFill>
                  <a:srgbClr val="FFFFFF"/>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ieeexplore.ieee.org/stamp/stamp.jsp?tp=&amp;arnumber=9824201&amp;tag=1"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mmilovanovic87.github.io/LinearRegressio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nmayne3/CPSC-483-Final-Project/tree/mai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github.com/ojndebbio/Health-Insurance-Prediction-Cost-in-USA-using-Machine-Learning/blob/master/data_worksheet.ipynb"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f-logo.png">
            <a:extLst>
              <a:ext uri="{FF2B5EF4-FFF2-40B4-BE49-F238E27FC236}">
                <a16:creationId xmlns:a16="http://schemas.microsoft.com/office/drawing/2014/main" id="{D14415BF-2070-0F56-6EAD-4F851DB0E4E6}"/>
              </a:ext>
            </a:extLst>
          </p:cNvPr>
          <p:cNvPicPr>
            <a:picLocks noChangeAspect="1"/>
          </p:cNvPicPr>
          <p:nvPr/>
        </p:nvPicPr>
        <p:blipFill>
          <a:blip r:embed="rId2" cstate="print"/>
          <a:stretch>
            <a:fillRect/>
          </a:stretch>
        </p:blipFill>
        <p:spPr>
          <a:xfrm>
            <a:off x="3683182" y="864325"/>
            <a:ext cx="3467100" cy="781050"/>
          </a:xfrm>
          <a:prstGeom prst="rect">
            <a:avLst/>
          </a:prstGeom>
        </p:spPr>
      </p:pic>
      <p:cxnSp>
        <p:nvCxnSpPr>
          <p:cNvPr id="3" name="Straight Connector 2">
            <a:extLst>
              <a:ext uri="{FF2B5EF4-FFF2-40B4-BE49-F238E27FC236}">
                <a16:creationId xmlns:a16="http://schemas.microsoft.com/office/drawing/2014/main" id="{6924DC58-8371-9EEE-4BAB-862FB3FFA158}"/>
              </a:ext>
            </a:extLst>
          </p:cNvPr>
          <p:cNvCxnSpPr/>
          <p:nvPr/>
        </p:nvCxnSpPr>
        <p:spPr>
          <a:xfrm>
            <a:off x="3608071" y="1837508"/>
            <a:ext cx="342900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7160732-7D2E-D4A6-49B5-B6A71C3A0BC9}"/>
              </a:ext>
            </a:extLst>
          </p:cNvPr>
          <p:cNvSpPr txBox="1"/>
          <p:nvPr/>
        </p:nvSpPr>
        <p:spPr>
          <a:xfrm>
            <a:off x="2368730" y="2381680"/>
            <a:ext cx="7010399" cy="523220"/>
          </a:xfrm>
          <a:prstGeom prst="rect">
            <a:avLst/>
          </a:prstGeom>
          <a:noFill/>
        </p:spPr>
        <p:txBody>
          <a:bodyPr wrap="square">
            <a:spAutoFit/>
          </a:bodyPr>
          <a:lstStyle/>
          <a:p>
            <a:pPr algn="ctr">
              <a:spcBef>
                <a:spcPct val="20000"/>
              </a:spcBef>
            </a:pPr>
            <a:r>
              <a:rPr lang="en-US" altLang="zh-CN" sz="2800" kern="1200" dirty="0">
                <a:solidFill>
                  <a:srgbClr val="002060"/>
                </a:solidFill>
                <a:latin typeface="Times New Roman" pitchFamily="18" charset="0"/>
                <a:ea typeface="+mn-ea"/>
                <a:cs typeface="Times New Roman" pitchFamily="18" charset="0"/>
              </a:rPr>
              <a:t>CPSC-483 Introduction to Machine Learning</a:t>
            </a:r>
            <a:endParaRPr lang="en-US" sz="2800" kern="1200" dirty="0">
              <a:solidFill>
                <a:srgbClr val="002060"/>
              </a:solidFill>
              <a:latin typeface="Times New Roman" pitchFamily="18" charset="0"/>
              <a:ea typeface="+mn-ea"/>
              <a:cs typeface="Times New Roman" pitchFamily="18" charset="0"/>
            </a:endParaRPr>
          </a:p>
        </p:txBody>
      </p:sp>
      <p:sp>
        <p:nvSpPr>
          <p:cNvPr id="9" name="TextBox 8">
            <a:extLst>
              <a:ext uri="{FF2B5EF4-FFF2-40B4-BE49-F238E27FC236}">
                <a16:creationId xmlns:a16="http://schemas.microsoft.com/office/drawing/2014/main" id="{4A08008F-9957-0CFD-516C-D9DB64D54512}"/>
              </a:ext>
            </a:extLst>
          </p:cNvPr>
          <p:cNvSpPr txBox="1"/>
          <p:nvPr/>
        </p:nvSpPr>
        <p:spPr>
          <a:xfrm>
            <a:off x="2516778" y="3410372"/>
            <a:ext cx="6096000" cy="461665"/>
          </a:xfrm>
          <a:prstGeom prst="rect">
            <a:avLst/>
          </a:prstGeom>
          <a:noFill/>
        </p:spPr>
        <p:txBody>
          <a:bodyPr wrap="square">
            <a:spAutoFit/>
          </a:bodyPr>
          <a:lstStyle/>
          <a:p>
            <a:pPr algn="ctr"/>
            <a:r>
              <a:rPr lang="en-US" sz="2400" kern="1200" dirty="0">
                <a:solidFill>
                  <a:srgbClr val="002060"/>
                </a:solidFill>
                <a:latin typeface="Arial" pitchFamily="34" charset="0"/>
                <a:ea typeface="+mn-ea"/>
                <a:cs typeface="Arial" pitchFamily="34" charset="0"/>
              </a:rPr>
              <a:t>Final Project</a:t>
            </a:r>
          </a:p>
        </p:txBody>
      </p:sp>
      <p:sp>
        <p:nvSpPr>
          <p:cNvPr id="11" name="TextBox 10">
            <a:extLst>
              <a:ext uri="{FF2B5EF4-FFF2-40B4-BE49-F238E27FC236}">
                <a16:creationId xmlns:a16="http://schemas.microsoft.com/office/drawing/2014/main" id="{0FC22243-2262-3C9B-88F9-B7E9DC6C3D43}"/>
              </a:ext>
            </a:extLst>
          </p:cNvPr>
          <p:cNvSpPr txBox="1"/>
          <p:nvPr/>
        </p:nvSpPr>
        <p:spPr>
          <a:xfrm>
            <a:off x="2368730" y="4365726"/>
            <a:ext cx="6096000" cy="566309"/>
          </a:xfrm>
          <a:prstGeom prst="rect">
            <a:avLst/>
          </a:prstGeom>
          <a:noFill/>
        </p:spPr>
        <p:txBody>
          <a:bodyPr wrap="square">
            <a:sp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1400" i="1" dirty="0">
                <a:solidFill>
                  <a:schemeClr val="tx1">
                    <a:lumMod val="50000"/>
                    <a:lumOff val="50000"/>
                  </a:schemeClr>
                </a:solidFill>
                <a:latin typeface="Arial" pitchFamily="34" charset="0"/>
                <a:cs typeface="Arial" pitchFamily="34" charset="0"/>
              </a:rPr>
              <a:t>Dr. Yu Bai</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1" u="none" strike="noStrike" kern="1200" cap="none" spc="0" normalizeH="0" baseline="0" noProof="0" dirty="0">
                <a:ln>
                  <a:noFill/>
                </a:ln>
                <a:solidFill>
                  <a:schemeClr val="tx1">
                    <a:lumMod val="50000"/>
                    <a:lumOff val="50000"/>
                  </a:schemeClr>
                </a:solidFill>
                <a:effectLst/>
                <a:uLnTx/>
                <a:uFillTx/>
                <a:latin typeface="Arial" pitchFamily="34" charset="0"/>
                <a:ea typeface="+mn-ea"/>
                <a:cs typeface="Arial" pitchFamily="34" charset="0"/>
              </a:rPr>
              <a:t>Computer</a:t>
            </a:r>
            <a:r>
              <a:rPr kumimoji="0" lang="en-US" sz="1400" b="0" i="1" u="none" strike="noStrike" kern="1200" cap="none" spc="0" normalizeH="0" noProof="0" dirty="0">
                <a:ln>
                  <a:noFill/>
                </a:ln>
                <a:solidFill>
                  <a:schemeClr val="tx1">
                    <a:lumMod val="50000"/>
                    <a:lumOff val="50000"/>
                  </a:schemeClr>
                </a:solidFill>
                <a:effectLst/>
                <a:uLnTx/>
                <a:uFillTx/>
                <a:latin typeface="Arial" pitchFamily="34" charset="0"/>
                <a:ea typeface="+mn-ea"/>
                <a:cs typeface="Arial" pitchFamily="34" charset="0"/>
              </a:rPr>
              <a:t> Engineering Program</a:t>
            </a:r>
            <a:endParaRPr kumimoji="0" lang="en-US" sz="1400" b="0" i="1" u="none" strike="noStrike" kern="1200" cap="none" spc="0" normalizeH="0" baseline="0" noProof="0" dirty="0">
              <a:ln>
                <a:noFill/>
              </a:ln>
              <a:solidFill>
                <a:schemeClr val="tx1">
                  <a:lumMod val="50000"/>
                  <a:lumOff val="50000"/>
                </a:scheme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46016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2a2b30b5ee2_4_1"/>
          <p:cNvSpPr txBox="1"/>
          <p:nvPr/>
        </p:nvSpPr>
        <p:spPr>
          <a:xfrm>
            <a:off x="1216325" y="1110825"/>
            <a:ext cx="38457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lt1"/>
                </a:solidFill>
                <a:latin typeface="Century Gothic"/>
                <a:ea typeface="Century Gothic"/>
                <a:cs typeface="Century Gothic"/>
                <a:sym typeface="Century Gothic"/>
              </a:rPr>
              <a:t>1. Loading the libraries and modules: : All the required libraries and modules will loaded into the Google Collab. </a:t>
            </a:r>
            <a:endParaRPr>
              <a:solidFill>
                <a:schemeClr val="lt1"/>
              </a:solidFill>
            </a:endParaRPr>
          </a:p>
        </p:txBody>
      </p:sp>
      <p:sp>
        <p:nvSpPr>
          <p:cNvPr id="309" name="Google Shape;309;g2a2b30b5ee2_4_1"/>
          <p:cNvSpPr txBox="1"/>
          <p:nvPr/>
        </p:nvSpPr>
        <p:spPr>
          <a:xfrm>
            <a:off x="1384525" y="2447000"/>
            <a:ext cx="3933600" cy="11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Century Gothic"/>
                <a:ea typeface="Century Gothic"/>
                <a:cs typeface="Century Gothic"/>
                <a:sym typeface="Century Gothic"/>
              </a:rPr>
              <a:t>2. Loading Data: Next, data will be downloaded from Kaggle will be uploaded in the project after cleaning and filtrations.</a:t>
            </a:r>
            <a:endParaRPr>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1800">
              <a:solidFill>
                <a:srgbClr val="404040"/>
              </a:solidFill>
              <a:latin typeface="Century Gothic"/>
              <a:ea typeface="Century Gothic"/>
              <a:cs typeface="Century Gothic"/>
              <a:sym typeface="Century Gothic"/>
            </a:endParaRPr>
          </a:p>
        </p:txBody>
      </p:sp>
      <p:sp>
        <p:nvSpPr>
          <p:cNvPr id="310" name="Google Shape;310;g2a2b30b5ee2_4_1"/>
          <p:cNvSpPr txBox="1"/>
          <p:nvPr/>
        </p:nvSpPr>
        <p:spPr>
          <a:xfrm>
            <a:off x="1384525" y="3663425"/>
            <a:ext cx="5266500" cy="31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Century Gothic"/>
                <a:ea typeface="Century Gothic"/>
                <a:cs typeface="Century Gothic"/>
                <a:sym typeface="Century Gothic"/>
              </a:rPr>
              <a:t>3. Define a function to distinguish (e.g.smokers and non-smokers): By dividing incoming independent factors into multiple extra variables, a dataset will be modified to the kind that allows machine learning algorithms to be used (binary system). The Smoker column, in an instance, will be broken into two categories: female smokers and male smokers. Other independent variables will be subject to similar processes</a:t>
            </a:r>
            <a:endParaRPr sz="18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1800">
              <a:solidFill>
                <a:srgbClr val="404040"/>
              </a:solidFill>
              <a:latin typeface="Century Gothic"/>
              <a:ea typeface="Century Gothic"/>
              <a:cs typeface="Century Gothic"/>
              <a:sym typeface="Century Gothic"/>
            </a:endParaRPr>
          </a:p>
        </p:txBody>
      </p:sp>
      <p:sp>
        <p:nvSpPr>
          <p:cNvPr id="311" name="Google Shape;311;g2a2b30b5ee2_4_1"/>
          <p:cNvSpPr txBox="1"/>
          <p:nvPr/>
        </p:nvSpPr>
        <p:spPr>
          <a:xfrm>
            <a:off x="7727550" y="1942125"/>
            <a:ext cx="3247800" cy="141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Century Gothic"/>
                <a:ea typeface="Century Gothic"/>
                <a:cs typeface="Century Gothic"/>
                <a:sym typeface="Century Gothic"/>
              </a:rPr>
              <a:t>4. Creating a new feature that distinguishes obese and non-obese individuals</a:t>
            </a:r>
            <a:endParaRPr sz="18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1800">
              <a:solidFill>
                <a:srgbClr val="404040"/>
              </a:solidFill>
              <a:latin typeface="Century Gothic"/>
              <a:ea typeface="Century Gothic"/>
              <a:cs typeface="Century Gothic"/>
              <a:sym typeface="Century Gothic"/>
            </a:endParaRPr>
          </a:p>
        </p:txBody>
      </p:sp>
      <p:sp>
        <p:nvSpPr>
          <p:cNvPr id="312" name="Google Shape;312;g2a2b30b5ee2_4_1"/>
          <p:cNvSpPr txBox="1"/>
          <p:nvPr/>
        </p:nvSpPr>
        <p:spPr>
          <a:xfrm>
            <a:off x="6110100" y="3835300"/>
            <a:ext cx="3247800" cy="21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404040"/>
              </a:solidFill>
              <a:latin typeface="Century Gothic"/>
              <a:ea typeface="Century Gothic"/>
              <a:cs typeface="Century Gothic"/>
              <a:sym typeface="Century Gothic"/>
            </a:endParaRPr>
          </a:p>
        </p:txBody>
      </p:sp>
      <p:sp>
        <p:nvSpPr>
          <p:cNvPr id="313" name="Google Shape;313;g2a2b30b5ee2_4_1"/>
          <p:cNvSpPr txBox="1"/>
          <p:nvPr/>
        </p:nvSpPr>
        <p:spPr>
          <a:xfrm>
            <a:off x="7662850" y="3621850"/>
            <a:ext cx="3247800" cy="25878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US">
                <a:solidFill>
                  <a:schemeClr val="lt1"/>
                </a:solidFill>
                <a:latin typeface="Century Gothic"/>
                <a:ea typeface="Century Gothic"/>
                <a:cs typeface="Century Gothic"/>
                <a:sym typeface="Century Gothic"/>
              </a:rPr>
              <a:t>5. After obtaining the Linear Regression coefficients, we define a function that automatically predicts hospital cost value given age, obesity and smoking parameters. </a:t>
            </a:r>
            <a:endParaRPr>
              <a:solidFill>
                <a:schemeClr val="lt1"/>
              </a:solidFill>
              <a:latin typeface="Century Gothic"/>
              <a:ea typeface="Century Gothic"/>
              <a:cs typeface="Century Gothic"/>
              <a:sym typeface="Century Gothic"/>
            </a:endParaRPr>
          </a:p>
          <a:p>
            <a:pPr marL="0" lvl="0" indent="0" algn="l" rtl="0">
              <a:lnSpc>
                <a:spcPct val="80000"/>
              </a:lnSpc>
              <a:spcBef>
                <a:spcPts val="0"/>
              </a:spcBef>
              <a:spcAft>
                <a:spcPts val="0"/>
              </a:spcAft>
              <a:buNone/>
            </a:pPr>
            <a:endParaRPr>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1800">
              <a:solidFill>
                <a:srgbClr val="404040"/>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9"/>
          <p:cNvSpPr txBox="1">
            <a:spLocks noGrp="1"/>
          </p:cNvSpPr>
          <p:nvPr>
            <p:ph type="title"/>
          </p:nvPr>
        </p:nvSpPr>
        <p:spPr>
          <a:xfrm>
            <a:off x="1154951" y="973671"/>
            <a:ext cx="8825660" cy="706968"/>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EBEBEB"/>
              </a:buClr>
              <a:buSzPts val="3600"/>
              <a:buFont typeface="Century Gothic"/>
              <a:buNone/>
            </a:pPr>
            <a:r>
              <a:rPr lang="en-US"/>
              <a:t>Age vs charges</a:t>
            </a:r>
            <a:endParaRPr/>
          </a:p>
        </p:txBody>
      </p:sp>
      <p:sp>
        <p:nvSpPr>
          <p:cNvPr id="319" name="Google Shape;319;p9"/>
          <p:cNvSpPr txBox="1">
            <a:spLocks noGrp="1"/>
          </p:cNvSpPr>
          <p:nvPr>
            <p:ph type="body" idx="4294967295"/>
          </p:nvPr>
        </p:nvSpPr>
        <p:spPr>
          <a:xfrm>
            <a:off x="1154951" y="2603497"/>
            <a:ext cx="8761415" cy="3416298"/>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1440"/>
              <a:buChar char="►"/>
            </a:pPr>
            <a:r>
              <a:rPr lang="en-US"/>
              <a:t>From this visual we can see that people around the age 33, do spend more on Hospitals than any other age group</a:t>
            </a:r>
            <a:endParaRPr/>
          </a:p>
          <a:p>
            <a:pPr marL="342900" lvl="0" indent="-251459" algn="l" rtl="0">
              <a:lnSpc>
                <a:spcPct val="100000"/>
              </a:lnSpc>
              <a:spcBef>
                <a:spcPts val="1000"/>
              </a:spcBef>
              <a:spcAft>
                <a:spcPts val="0"/>
              </a:spcAft>
              <a:buSzPts val="1440"/>
              <a:buNone/>
            </a:pPr>
            <a:endParaRPr/>
          </a:p>
        </p:txBody>
      </p:sp>
      <p:pic>
        <p:nvPicPr>
          <p:cNvPr id="320" name="Google Shape;320;p9"/>
          <p:cNvPicPr preferRelativeResize="0"/>
          <p:nvPr/>
        </p:nvPicPr>
        <p:blipFill rotWithShape="1">
          <a:blip r:embed="rId3">
            <a:alphaModFix/>
          </a:blip>
          <a:srcRect/>
          <a:stretch/>
        </p:blipFill>
        <p:spPr>
          <a:xfrm>
            <a:off x="7246200" y="3129875"/>
            <a:ext cx="4149975" cy="3655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10"/>
          <p:cNvSpPr txBox="1">
            <a:spLocks noGrp="1"/>
          </p:cNvSpPr>
          <p:nvPr>
            <p:ph type="title"/>
          </p:nvPr>
        </p:nvSpPr>
        <p:spPr>
          <a:xfrm>
            <a:off x="1154951" y="973671"/>
            <a:ext cx="8825660" cy="706968"/>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EBEBEB"/>
              </a:buClr>
              <a:buSzPts val="3600"/>
              <a:buFont typeface="Century Gothic"/>
              <a:buNone/>
            </a:pPr>
            <a:r>
              <a:rPr lang="en-US"/>
              <a:t>Gender vs charges</a:t>
            </a:r>
            <a:endParaRPr/>
          </a:p>
        </p:txBody>
      </p:sp>
      <p:sp>
        <p:nvSpPr>
          <p:cNvPr id="326" name="Google Shape;326;p10"/>
          <p:cNvSpPr txBox="1">
            <a:spLocks noGrp="1"/>
          </p:cNvSpPr>
          <p:nvPr>
            <p:ph type="body" idx="4294967295"/>
          </p:nvPr>
        </p:nvSpPr>
        <p:spPr>
          <a:xfrm>
            <a:off x="1154951" y="3179761"/>
            <a:ext cx="3129168" cy="2847286"/>
          </a:xfrm>
          <a:prstGeom prst="rect">
            <a:avLst/>
          </a:prstGeom>
          <a:noFill/>
          <a:ln>
            <a:noFill/>
          </a:ln>
        </p:spPr>
        <p:txBody>
          <a:bodyPr spcFirstLastPara="1" wrap="square" lIns="91425" tIns="45700" rIns="91425" bIns="45700" anchor="t" anchorCtr="0">
            <a:normAutofit/>
          </a:bodyPr>
          <a:lstStyle/>
          <a:p>
            <a:pPr marL="342900" lvl="0" indent="-342900" algn="ctr" rtl="0">
              <a:lnSpc>
                <a:spcPct val="100000"/>
              </a:lnSpc>
              <a:spcBef>
                <a:spcPts val="0"/>
              </a:spcBef>
              <a:spcAft>
                <a:spcPts val="0"/>
              </a:spcAft>
              <a:buSzPts val="1440"/>
              <a:buChar char="►"/>
            </a:pPr>
            <a:r>
              <a:rPr lang="en-US"/>
              <a:t>From this visual we can  suggest that charges of insurance has no effect on gender, it is unbiased</a:t>
            </a:r>
            <a:endParaRPr/>
          </a:p>
        </p:txBody>
      </p:sp>
      <p:pic>
        <p:nvPicPr>
          <p:cNvPr id="327" name="Google Shape;327;p10"/>
          <p:cNvPicPr preferRelativeResize="0"/>
          <p:nvPr/>
        </p:nvPicPr>
        <p:blipFill rotWithShape="1">
          <a:blip r:embed="rId3">
            <a:alphaModFix/>
          </a:blip>
          <a:srcRect/>
          <a:stretch/>
        </p:blipFill>
        <p:spPr>
          <a:xfrm>
            <a:off x="5337350" y="2619000"/>
            <a:ext cx="4873325" cy="364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1"/>
          <p:cNvSpPr txBox="1">
            <a:spLocks noGrp="1"/>
          </p:cNvSpPr>
          <p:nvPr>
            <p:ph type="title"/>
          </p:nvPr>
        </p:nvSpPr>
        <p:spPr>
          <a:xfrm>
            <a:off x="1154951" y="973671"/>
            <a:ext cx="8825660" cy="706968"/>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EBEBEB"/>
              </a:buClr>
              <a:buSzPts val="3600"/>
              <a:buFont typeface="Century Gothic"/>
              <a:buNone/>
            </a:pPr>
            <a:r>
              <a:rPr lang="en-US"/>
              <a:t>Bmi vs charges</a:t>
            </a:r>
            <a:endParaRPr/>
          </a:p>
        </p:txBody>
      </p:sp>
      <p:sp>
        <p:nvSpPr>
          <p:cNvPr id="333" name="Google Shape;333;p11"/>
          <p:cNvSpPr txBox="1">
            <a:spLocks noGrp="1"/>
          </p:cNvSpPr>
          <p:nvPr>
            <p:ph type="body" idx="4294967295"/>
          </p:nvPr>
        </p:nvSpPr>
        <p:spPr>
          <a:xfrm>
            <a:off x="1154951" y="3179761"/>
            <a:ext cx="3129168" cy="2847286"/>
          </a:xfrm>
          <a:prstGeom prst="rect">
            <a:avLst/>
          </a:prstGeom>
          <a:noFill/>
          <a:ln>
            <a:noFill/>
          </a:ln>
        </p:spPr>
        <p:txBody>
          <a:bodyPr spcFirstLastPara="1" wrap="square" lIns="91425" tIns="45700" rIns="91425" bIns="45700" anchor="t" anchorCtr="0">
            <a:normAutofit/>
          </a:bodyPr>
          <a:lstStyle/>
          <a:p>
            <a:pPr marL="342900" lvl="0" indent="-342900" algn="ctr" rtl="0">
              <a:lnSpc>
                <a:spcPct val="100000"/>
              </a:lnSpc>
              <a:spcBef>
                <a:spcPts val="0"/>
              </a:spcBef>
              <a:spcAft>
                <a:spcPts val="0"/>
              </a:spcAft>
              <a:buSzPts val="1440"/>
              <a:buChar char="►"/>
            </a:pPr>
            <a:r>
              <a:rPr lang="en-US"/>
              <a:t>From this visual we can  suggest that as BMI increases we can see increase in charges</a:t>
            </a:r>
            <a:endParaRPr/>
          </a:p>
        </p:txBody>
      </p:sp>
      <p:pic>
        <p:nvPicPr>
          <p:cNvPr id="334" name="Google Shape;334;p11"/>
          <p:cNvPicPr preferRelativeResize="0"/>
          <p:nvPr/>
        </p:nvPicPr>
        <p:blipFill rotWithShape="1">
          <a:blip r:embed="rId3">
            <a:alphaModFix/>
          </a:blip>
          <a:srcRect/>
          <a:stretch/>
        </p:blipFill>
        <p:spPr>
          <a:xfrm>
            <a:off x="4755637" y="2391697"/>
            <a:ext cx="5719609" cy="37905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12"/>
          <p:cNvSpPr txBox="1">
            <a:spLocks noGrp="1"/>
          </p:cNvSpPr>
          <p:nvPr>
            <p:ph type="title"/>
          </p:nvPr>
        </p:nvSpPr>
        <p:spPr>
          <a:xfrm>
            <a:off x="1154951" y="973671"/>
            <a:ext cx="8825660" cy="706968"/>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EBEBEB"/>
              </a:buClr>
              <a:buSzPts val="3600"/>
              <a:buFont typeface="Century Gothic"/>
              <a:buNone/>
            </a:pPr>
            <a:r>
              <a:rPr lang="en-US"/>
              <a:t>Children vs charges</a:t>
            </a:r>
            <a:endParaRPr/>
          </a:p>
        </p:txBody>
      </p:sp>
      <p:sp>
        <p:nvSpPr>
          <p:cNvPr id="340" name="Google Shape;340;p12"/>
          <p:cNvSpPr txBox="1">
            <a:spLocks noGrp="1"/>
          </p:cNvSpPr>
          <p:nvPr>
            <p:ph type="body" idx="4294967295"/>
          </p:nvPr>
        </p:nvSpPr>
        <p:spPr>
          <a:xfrm>
            <a:off x="1154951" y="3179761"/>
            <a:ext cx="3129168" cy="2847286"/>
          </a:xfrm>
          <a:prstGeom prst="rect">
            <a:avLst/>
          </a:prstGeom>
          <a:noFill/>
          <a:ln>
            <a:noFill/>
          </a:ln>
        </p:spPr>
        <p:txBody>
          <a:bodyPr spcFirstLastPara="1" wrap="square" lIns="91425" tIns="45700" rIns="91425" bIns="45700" anchor="t" anchorCtr="0">
            <a:normAutofit/>
          </a:bodyPr>
          <a:lstStyle/>
          <a:p>
            <a:pPr marL="342900" lvl="0" indent="-342900" algn="ctr" rtl="0">
              <a:lnSpc>
                <a:spcPct val="100000"/>
              </a:lnSpc>
              <a:spcBef>
                <a:spcPts val="0"/>
              </a:spcBef>
              <a:spcAft>
                <a:spcPts val="0"/>
              </a:spcAft>
              <a:buSzPts val="1440"/>
              <a:buChar char="►"/>
            </a:pPr>
            <a:r>
              <a:rPr lang="en-US"/>
              <a:t>From this visual we can  suggest that as People with no children do spend more on charges , rather those people that has 4 5 children,</a:t>
            </a:r>
            <a:endParaRPr/>
          </a:p>
        </p:txBody>
      </p:sp>
      <p:pic>
        <p:nvPicPr>
          <p:cNvPr id="341" name="Google Shape;341;p12"/>
          <p:cNvPicPr preferRelativeResize="0"/>
          <p:nvPr/>
        </p:nvPicPr>
        <p:blipFill rotWithShape="1">
          <a:blip r:embed="rId3">
            <a:alphaModFix/>
          </a:blip>
          <a:srcRect/>
          <a:stretch/>
        </p:blipFill>
        <p:spPr>
          <a:xfrm>
            <a:off x="5195554" y="2436752"/>
            <a:ext cx="4944551" cy="34475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3"/>
          <p:cNvSpPr txBox="1">
            <a:spLocks noGrp="1"/>
          </p:cNvSpPr>
          <p:nvPr>
            <p:ph type="title"/>
          </p:nvPr>
        </p:nvSpPr>
        <p:spPr>
          <a:xfrm>
            <a:off x="1154951" y="973671"/>
            <a:ext cx="8825660" cy="706968"/>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EBEBEB"/>
              </a:buClr>
              <a:buSzPts val="3600"/>
              <a:buFont typeface="Century Gothic"/>
              <a:buNone/>
            </a:pPr>
            <a:r>
              <a:rPr lang="en-US"/>
              <a:t>Smoker vs charges</a:t>
            </a:r>
            <a:endParaRPr/>
          </a:p>
        </p:txBody>
      </p:sp>
      <p:sp>
        <p:nvSpPr>
          <p:cNvPr id="347" name="Google Shape;347;p13"/>
          <p:cNvSpPr txBox="1">
            <a:spLocks noGrp="1"/>
          </p:cNvSpPr>
          <p:nvPr>
            <p:ph type="body" idx="4294967295"/>
          </p:nvPr>
        </p:nvSpPr>
        <p:spPr>
          <a:xfrm>
            <a:off x="1154951" y="3179761"/>
            <a:ext cx="3129168" cy="2847286"/>
          </a:xfrm>
          <a:prstGeom prst="rect">
            <a:avLst/>
          </a:prstGeom>
          <a:noFill/>
          <a:ln>
            <a:noFill/>
          </a:ln>
        </p:spPr>
        <p:txBody>
          <a:bodyPr spcFirstLastPara="1" wrap="square" lIns="91425" tIns="45700" rIns="91425" bIns="45700" anchor="t" anchorCtr="0">
            <a:normAutofit/>
          </a:bodyPr>
          <a:lstStyle/>
          <a:p>
            <a:pPr marL="342900" lvl="0" indent="-342900" algn="ctr" rtl="0">
              <a:lnSpc>
                <a:spcPct val="100000"/>
              </a:lnSpc>
              <a:spcBef>
                <a:spcPts val="0"/>
              </a:spcBef>
              <a:spcAft>
                <a:spcPts val="0"/>
              </a:spcAft>
              <a:buSzPts val="1440"/>
              <a:buChar char="►"/>
            </a:pPr>
            <a:r>
              <a:rPr lang="en-US"/>
              <a:t>From this visual we can  suggest that in obvious real-world scenario, that non-smokers do spend less on Hospital than smokers</a:t>
            </a:r>
            <a:endParaRPr/>
          </a:p>
        </p:txBody>
      </p:sp>
      <p:pic>
        <p:nvPicPr>
          <p:cNvPr id="348" name="Google Shape;348;p13"/>
          <p:cNvPicPr preferRelativeResize="0"/>
          <p:nvPr/>
        </p:nvPicPr>
        <p:blipFill rotWithShape="1">
          <a:blip r:embed="rId3">
            <a:alphaModFix/>
          </a:blip>
          <a:srcRect/>
          <a:stretch/>
        </p:blipFill>
        <p:spPr>
          <a:xfrm>
            <a:off x="4868275" y="2304553"/>
            <a:ext cx="5494336" cy="37224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4"/>
          <p:cNvSpPr txBox="1">
            <a:spLocks noGrp="1"/>
          </p:cNvSpPr>
          <p:nvPr>
            <p:ph type="title"/>
          </p:nvPr>
        </p:nvSpPr>
        <p:spPr>
          <a:xfrm>
            <a:off x="1154951" y="973671"/>
            <a:ext cx="8825660" cy="706968"/>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EBEBEB"/>
              </a:buClr>
              <a:buSzPts val="3600"/>
              <a:buFont typeface="Century Gothic"/>
              <a:buNone/>
            </a:pPr>
            <a:r>
              <a:rPr lang="en-US"/>
              <a:t>Region vs charges</a:t>
            </a:r>
            <a:endParaRPr/>
          </a:p>
        </p:txBody>
      </p:sp>
      <p:sp>
        <p:nvSpPr>
          <p:cNvPr id="354" name="Google Shape;354;p14"/>
          <p:cNvSpPr txBox="1">
            <a:spLocks noGrp="1"/>
          </p:cNvSpPr>
          <p:nvPr>
            <p:ph type="body" idx="4294967295"/>
          </p:nvPr>
        </p:nvSpPr>
        <p:spPr>
          <a:xfrm>
            <a:off x="1154951" y="3179761"/>
            <a:ext cx="3129168" cy="2847286"/>
          </a:xfrm>
          <a:prstGeom prst="rect">
            <a:avLst/>
          </a:prstGeom>
          <a:noFill/>
          <a:ln>
            <a:noFill/>
          </a:ln>
        </p:spPr>
        <p:txBody>
          <a:bodyPr spcFirstLastPara="1" wrap="square" lIns="91425" tIns="45700" rIns="91425" bIns="45700" anchor="t" anchorCtr="0">
            <a:normAutofit/>
          </a:bodyPr>
          <a:lstStyle/>
          <a:p>
            <a:pPr marL="342900" lvl="0" indent="-342900" algn="ctr" rtl="0">
              <a:lnSpc>
                <a:spcPct val="100000"/>
              </a:lnSpc>
              <a:spcBef>
                <a:spcPts val="0"/>
              </a:spcBef>
              <a:spcAft>
                <a:spcPts val="0"/>
              </a:spcAft>
              <a:buSzPts val="1440"/>
              <a:buChar char="►"/>
            </a:pPr>
            <a:r>
              <a:rPr lang="en-US"/>
              <a:t>From this visual we can  suggest that </a:t>
            </a:r>
            <a:r>
              <a:rPr lang="en-US" b="1"/>
              <a:t>Southeast</a:t>
            </a:r>
            <a:r>
              <a:rPr lang="en-US"/>
              <a:t> spend more on hospital than rest part of the USA</a:t>
            </a:r>
            <a:endParaRPr/>
          </a:p>
        </p:txBody>
      </p:sp>
      <p:pic>
        <p:nvPicPr>
          <p:cNvPr id="355" name="Google Shape;355;p14"/>
          <p:cNvPicPr preferRelativeResize="0"/>
          <p:nvPr/>
        </p:nvPicPr>
        <p:blipFill rotWithShape="1">
          <a:blip r:embed="rId3">
            <a:alphaModFix/>
          </a:blip>
          <a:srcRect/>
          <a:stretch/>
        </p:blipFill>
        <p:spPr>
          <a:xfrm>
            <a:off x="5046406" y="2350554"/>
            <a:ext cx="4724400" cy="3533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5"/>
          <p:cNvSpPr txBox="1">
            <a:spLocks noGrp="1"/>
          </p:cNvSpPr>
          <p:nvPr>
            <p:ph type="title"/>
          </p:nvPr>
        </p:nvSpPr>
        <p:spPr>
          <a:xfrm>
            <a:off x="1154951" y="973671"/>
            <a:ext cx="8825660" cy="706968"/>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EBEBEB"/>
              </a:buClr>
              <a:buSzPts val="3600"/>
              <a:buFont typeface="Century Gothic"/>
              <a:buNone/>
            </a:pPr>
            <a:r>
              <a:rPr lang="en-US"/>
              <a:t>Linear Regression</a:t>
            </a:r>
            <a:endParaRPr/>
          </a:p>
        </p:txBody>
      </p:sp>
      <p:sp>
        <p:nvSpPr>
          <p:cNvPr id="361" name="Google Shape;361;p15"/>
          <p:cNvSpPr txBox="1">
            <a:spLocks noGrp="1"/>
          </p:cNvSpPr>
          <p:nvPr>
            <p:ph type="body" idx="4294967295"/>
          </p:nvPr>
        </p:nvSpPr>
        <p:spPr>
          <a:xfrm>
            <a:off x="657325" y="2603500"/>
            <a:ext cx="3735900" cy="3416400"/>
          </a:xfrm>
          <a:prstGeom prst="rect">
            <a:avLst/>
          </a:prstGeom>
          <a:noFill/>
          <a:ln>
            <a:noFill/>
          </a:ln>
        </p:spPr>
        <p:txBody>
          <a:bodyPr spcFirstLastPara="1" wrap="square" lIns="91425" tIns="45700" rIns="91425" bIns="45700" anchor="t" anchorCtr="0">
            <a:normAutofit/>
          </a:bodyPr>
          <a:lstStyle/>
          <a:p>
            <a:pPr marL="457200" lvl="0" indent="-320040" algn="l" rtl="0">
              <a:lnSpc>
                <a:spcPct val="100000"/>
              </a:lnSpc>
              <a:spcBef>
                <a:spcPts val="0"/>
              </a:spcBef>
              <a:spcAft>
                <a:spcPts val="0"/>
              </a:spcAft>
              <a:buSzPts val="1440"/>
              <a:buChar char="►"/>
            </a:pPr>
            <a:r>
              <a:rPr lang="en-US"/>
              <a:t>Comparing Predicted Charges to Actual Charges</a:t>
            </a:r>
            <a:endParaRPr/>
          </a:p>
          <a:p>
            <a:pPr marL="457200" lvl="0" indent="-320040" algn="l" rtl="0">
              <a:lnSpc>
                <a:spcPct val="100000"/>
              </a:lnSpc>
              <a:spcBef>
                <a:spcPts val="0"/>
              </a:spcBef>
              <a:spcAft>
                <a:spcPts val="0"/>
              </a:spcAft>
              <a:buSzPts val="1440"/>
              <a:buChar char="►"/>
            </a:pPr>
            <a:r>
              <a:rPr lang="en-US"/>
              <a:t>Here, we can see that linear  regression, while certainly demonstrating a trend, is not a perfect fit for the data</a:t>
            </a:r>
            <a:endParaRPr/>
          </a:p>
          <a:p>
            <a:pPr marL="457200" lvl="0" indent="0" algn="l" rtl="0">
              <a:lnSpc>
                <a:spcPct val="100000"/>
              </a:lnSpc>
              <a:spcBef>
                <a:spcPts val="0"/>
              </a:spcBef>
              <a:spcAft>
                <a:spcPts val="0"/>
              </a:spcAft>
              <a:buNone/>
            </a:pPr>
            <a:endParaRPr/>
          </a:p>
        </p:txBody>
      </p:sp>
      <p:pic>
        <p:nvPicPr>
          <p:cNvPr id="362" name="Google Shape;362;p15"/>
          <p:cNvPicPr preferRelativeResize="0"/>
          <p:nvPr/>
        </p:nvPicPr>
        <p:blipFill>
          <a:blip r:embed="rId3">
            <a:alphaModFix/>
          </a:blip>
          <a:stretch>
            <a:fillRect/>
          </a:stretch>
        </p:blipFill>
        <p:spPr>
          <a:xfrm>
            <a:off x="4935142" y="2395350"/>
            <a:ext cx="5926431" cy="4254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2a2ede172f1_0_1"/>
          <p:cNvSpPr txBox="1">
            <a:spLocks noGrp="1"/>
          </p:cNvSpPr>
          <p:nvPr>
            <p:ph type="title"/>
          </p:nvPr>
        </p:nvSpPr>
        <p:spPr>
          <a:xfrm>
            <a:off x="1154951" y="973671"/>
            <a:ext cx="88257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Bayesian Regression</a:t>
            </a:r>
            <a:endParaRPr/>
          </a:p>
        </p:txBody>
      </p:sp>
      <p:sp>
        <p:nvSpPr>
          <p:cNvPr id="368" name="Google Shape;368;g2a2ede172f1_0_1"/>
          <p:cNvSpPr txBox="1">
            <a:spLocks noGrp="1"/>
          </p:cNvSpPr>
          <p:nvPr>
            <p:ph type="body" idx="5"/>
          </p:nvPr>
        </p:nvSpPr>
        <p:spPr>
          <a:xfrm>
            <a:off x="7886700" y="2595030"/>
            <a:ext cx="3161100" cy="584700"/>
          </a:xfrm>
          <a:prstGeom prst="rect">
            <a:avLst/>
          </a:prstGeom>
        </p:spPr>
        <p:txBody>
          <a:bodyPr spcFirstLastPara="1" wrap="square" lIns="91425" tIns="45700" rIns="91425" bIns="45700" anchor="b" anchorCtr="0">
            <a:noAutofit/>
          </a:bodyPr>
          <a:lstStyle/>
          <a:p>
            <a:pPr marL="0" lvl="0" indent="0" algn="l" rtl="0">
              <a:spcBef>
                <a:spcPts val="1000"/>
              </a:spcBef>
              <a:spcAft>
                <a:spcPts val="0"/>
              </a:spcAft>
              <a:buNone/>
            </a:pPr>
            <a:endParaRPr/>
          </a:p>
        </p:txBody>
      </p:sp>
      <p:sp>
        <p:nvSpPr>
          <p:cNvPr id="369" name="Google Shape;369;g2a2ede172f1_0_1"/>
          <p:cNvSpPr txBox="1">
            <a:spLocks noGrp="1"/>
          </p:cNvSpPr>
          <p:nvPr>
            <p:ph type="body" idx="6"/>
          </p:nvPr>
        </p:nvSpPr>
        <p:spPr>
          <a:xfrm>
            <a:off x="7886700" y="3179761"/>
            <a:ext cx="3161100" cy="2847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70" name="Google Shape;370;g2a2ede172f1_0_1"/>
          <p:cNvPicPr preferRelativeResize="0"/>
          <p:nvPr/>
        </p:nvPicPr>
        <p:blipFill>
          <a:blip r:embed="rId3">
            <a:alphaModFix/>
          </a:blip>
          <a:stretch>
            <a:fillRect/>
          </a:stretch>
        </p:blipFill>
        <p:spPr>
          <a:xfrm>
            <a:off x="5297979" y="2408800"/>
            <a:ext cx="5749822" cy="4262974"/>
          </a:xfrm>
          <a:prstGeom prst="rect">
            <a:avLst/>
          </a:prstGeom>
          <a:noFill/>
          <a:ln>
            <a:noFill/>
          </a:ln>
        </p:spPr>
      </p:pic>
      <p:sp>
        <p:nvSpPr>
          <p:cNvPr id="371" name="Google Shape;371;g2a2ede172f1_0_1"/>
          <p:cNvSpPr txBox="1">
            <a:spLocks noGrp="1"/>
          </p:cNvSpPr>
          <p:nvPr>
            <p:ph type="body" idx="4294967295"/>
          </p:nvPr>
        </p:nvSpPr>
        <p:spPr>
          <a:xfrm>
            <a:off x="657325" y="2603500"/>
            <a:ext cx="3735900" cy="3416400"/>
          </a:xfrm>
          <a:prstGeom prst="rect">
            <a:avLst/>
          </a:prstGeom>
          <a:noFill/>
          <a:ln>
            <a:noFill/>
          </a:ln>
        </p:spPr>
        <p:txBody>
          <a:bodyPr spcFirstLastPara="1" wrap="square" lIns="91425" tIns="45700" rIns="91425" bIns="45700" anchor="t" anchorCtr="0">
            <a:normAutofit/>
          </a:bodyPr>
          <a:lstStyle/>
          <a:p>
            <a:pPr marL="457200" lvl="0" indent="-320040" algn="l" rtl="0">
              <a:lnSpc>
                <a:spcPct val="100000"/>
              </a:lnSpc>
              <a:spcBef>
                <a:spcPts val="0"/>
              </a:spcBef>
              <a:spcAft>
                <a:spcPts val="0"/>
              </a:spcAft>
              <a:buSzPts val="1440"/>
              <a:buChar char="►"/>
            </a:pPr>
            <a:r>
              <a:rPr lang="en-US"/>
              <a:t>This looks familiar</a:t>
            </a:r>
            <a:endParaRPr/>
          </a:p>
          <a:p>
            <a:pPr marL="457200" lvl="0" indent="-320040" algn="l" rtl="0">
              <a:lnSpc>
                <a:spcPct val="100000"/>
              </a:lnSpc>
              <a:spcBef>
                <a:spcPts val="0"/>
              </a:spcBef>
              <a:spcAft>
                <a:spcPts val="0"/>
              </a:spcAft>
              <a:buSzPts val="1440"/>
              <a:buChar char="►"/>
            </a:pPr>
            <a:r>
              <a:rPr lang="en-US"/>
              <a:t>At larger sized datasets, Linear Regression models can often make very similar predictions </a:t>
            </a:r>
            <a:endParaRPr/>
          </a:p>
          <a:p>
            <a:pPr marL="457200" lvl="0" indent="0" algn="l" rtl="0">
              <a:lnSpc>
                <a:spcPct val="100000"/>
              </a:lnSpc>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a2ede172f1_0_13"/>
          <p:cNvSpPr txBox="1">
            <a:spLocks noGrp="1"/>
          </p:cNvSpPr>
          <p:nvPr>
            <p:ph type="title"/>
          </p:nvPr>
        </p:nvSpPr>
        <p:spPr>
          <a:xfrm>
            <a:off x="1154951" y="973671"/>
            <a:ext cx="88257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Decision Trees</a:t>
            </a:r>
            <a:endParaRPr/>
          </a:p>
        </p:txBody>
      </p:sp>
      <p:sp>
        <p:nvSpPr>
          <p:cNvPr id="377" name="Google Shape;377;g2a2ede172f1_0_13"/>
          <p:cNvSpPr txBox="1">
            <a:spLocks noGrp="1"/>
          </p:cNvSpPr>
          <p:nvPr>
            <p:ph type="body" idx="5"/>
          </p:nvPr>
        </p:nvSpPr>
        <p:spPr>
          <a:xfrm>
            <a:off x="7886700" y="2595030"/>
            <a:ext cx="3161100" cy="584700"/>
          </a:xfrm>
          <a:prstGeom prst="rect">
            <a:avLst/>
          </a:prstGeom>
        </p:spPr>
        <p:txBody>
          <a:bodyPr spcFirstLastPara="1" wrap="square" lIns="91425" tIns="45700" rIns="91425" bIns="45700" anchor="b" anchorCtr="0">
            <a:noAutofit/>
          </a:bodyPr>
          <a:lstStyle/>
          <a:p>
            <a:pPr marL="0" lvl="0" indent="0" algn="l" rtl="0">
              <a:spcBef>
                <a:spcPts val="1000"/>
              </a:spcBef>
              <a:spcAft>
                <a:spcPts val="0"/>
              </a:spcAft>
              <a:buNone/>
            </a:pPr>
            <a:endParaRPr/>
          </a:p>
        </p:txBody>
      </p:sp>
      <p:sp>
        <p:nvSpPr>
          <p:cNvPr id="378" name="Google Shape;378;g2a2ede172f1_0_13"/>
          <p:cNvSpPr txBox="1">
            <a:spLocks noGrp="1"/>
          </p:cNvSpPr>
          <p:nvPr>
            <p:ph type="body" idx="6"/>
          </p:nvPr>
        </p:nvSpPr>
        <p:spPr>
          <a:xfrm>
            <a:off x="7886700" y="3179761"/>
            <a:ext cx="3161100" cy="2847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79" name="Google Shape;379;g2a2ede172f1_0_13"/>
          <p:cNvPicPr preferRelativeResize="0"/>
          <p:nvPr/>
        </p:nvPicPr>
        <p:blipFill>
          <a:blip r:embed="rId3">
            <a:alphaModFix/>
          </a:blip>
          <a:stretch>
            <a:fillRect/>
          </a:stretch>
        </p:blipFill>
        <p:spPr>
          <a:xfrm>
            <a:off x="5174600" y="2410576"/>
            <a:ext cx="5927950" cy="4276100"/>
          </a:xfrm>
          <a:prstGeom prst="rect">
            <a:avLst/>
          </a:prstGeom>
          <a:noFill/>
          <a:ln>
            <a:noFill/>
          </a:ln>
        </p:spPr>
      </p:pic>
      <p:sp>
        <p:nvSpPr>
          <p:cNvPr id="380" name="Google Shape;380;g2a2ede172f1_0_13"/>
          <p:cNvSpPr txBox="1">
            <a:spLocks noGrp="1"/>
          </p:cNvSpPr>
          <p:nvPr>
            <p:ph type="body" idx="4294967295"/>
          </p:nvPr>
        </p:nvSpPr>
        <p:spPr>
          <a:xfrm>
            <a:off x="657325" y="2603500"/>
            <a:ext cx="3735900" cy="3416400"/>
          </a:xfrm>
          <a:prstGeom prst="rect">
            <a:avLst/>
          </a:prstGeom>
          <a:noFill/>
          <a:ln>
            <a:noFill/>
          </a:ln>
        </p:spPr>
        <p:txBody>
          <a:bodyPr spcFirstLastPara="1" wrap="square" lIns="91425" tIns="45700" rIns="91425" bIns="45700" anchor="t" anchorCtr="0">
            <a:normAutofit/>
          </a:bodyPr>
          <a:lstStyle/>
          <a:p>
            <a:pPr marL="457200" lvl="0" indent="-320040" algn="l" rtl="0">
              <a:lnSpc>
                <a:spcPct val="100000"/>
              </a:lnSpc>
              <a:spcBef>
                <a:spcPts val="0"/>
              </a:spcBef>
              <a:spcAft>
                <a:spcPts val="0"/>
              </a:spcAft>
              <a:buSzPts val="1440"/>
              <a:buChar char="►"/>
            </a:pPr>
            <a:r>
              <a:rPr lang="en-US"/>
              <a:t>More consistent in shape, but a wider spread</a:t>
            </a:r>
            <a:endParaRPr/>
          </a:p>
          <a:p>
            <a:pPr marL="457200" lvl="0" indent="-320040" algn="l" rtl="0">
              <a:lnSpc>
                <a:spcPct val="100000"/>
              </a:lnSpc>
              <a:spcBef>
                <a:spcPts val="0"/>
              </a:spcBef>
              <a:spcAft>
                <a:spcPts val="0"/>
              </a:spcAft>
              <a:buSzPts val="1440"/>
              <a:buChar char="►"/>
            </a:pPr>
            <a:r>
              <a:rPr lang="en-US"/>
              <a:t>This change in shape is likely because decision trees are non-linear models, so they can better represent non-linear data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3"/>
        <p:cNvGrpSpPr/>
        <p:nvPr/>
      </p:nvGrpSpPr>
      <p:grpSpPr>
        <a:xfrm>
          <a:off x="0" y="0"/>
          <a:ext cx="0" cy="0"/>
          <a:chOff x="0" y="0"/>
          <a:chExt cx="0" cy="0"/>
        </a:xfrm>
      </p:grpSpPr>
      <p:pic>
        <p:nvPicPr>
          <p:cNvPr id="234" name="Google Shape;234;p1" descr="Open doors"/>
          <p:cNvPicPr preferRelativeResize="0"/>
          <p:nvPr/>
        </p:nvPicPr>
        <p:blipFill rotWithShape="1">
          <a:blip r:embed="rId3">
            <a:alphaModFix amt="35000"/>
          </a:blip>
          <a:srcRect r="-1" b="21257"/>
          <a:stretch/>
        </p:blipFill>
        <p:spPr>
          <a:xfrm>
            <a:off x="487777" y="487777"/>
            <a:ext cx="11243736" cy="5909730"/>
          </a:xfrm>
          <a:prstGeom prst="rect">
            <a:avLst/>
          </a:prstGeom>
          <a:noFill/>
          <a:ln>
            <a:noFill/>
          </a:ln>
        </p:spPr>
      </p:pic>
      <p:sp>
        <p:nvSpPr>
          <p:cNvPr id="235" name="Google Shape;235;p1"/>
          <p:cNvSpPr txBox="1">
            <a:spLocks noGrp="1"/>
          </p:cNvSpPr>
          <p:nvPr>
            <p:ph type="title"/>
          </p:nvPr>
        </p:nvSpPr>
        <p:spPr>
          <a:xfrm>
            <a:off x="1181671" y="1017639"/>
            <a:ext cx="8800522" cy="2668739"/>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000000"/>
              </a:buClr>
              <a:buSzPts val="5400"/>
              <a:buFont typeface="Century Gothic"/>
              <a:buNone/>
            </a:pPr>
            <a:r>
              <a:rPr lang="en-US" sz="5400">
                <a:solidFill>
                  <a:srgbClr val="000000"/>
                </a:solidFill>
              </a:rPr>
              <a:t>Hospital Case Cost Prediction Models</a:t>
            </a:r>
            <a:endParaRPr/>
          </a:p>
        </p:txBody>
      </p:sp>
      <p:sp>
        <p:nvSpPr>
          <p:cNvPr id="236" name="Google Shape;236;p1"/>
          <p:cNvSpPr txBox="1"/>
          <p:nvPr/>
        </p:nvSpPr>
        <p:spPr>
          <a:xfrm>
            <a:off x="2271252" y="4084710"/>
            <a:ext cx="3824747"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Sonal Mogra</a:t>
            </a:r>
            <a:endParaRPr/>
          </a:p>
          <a:p>
            <a:pPr marL="0" marR="0" lvl="0" indent="0" algn="l" rtl="0">
              <a:spcBef>
                <a:spcPts val="0"/>
              </a:spcBef>
              <a:spcAft>
                <a:spcPts val="0"/>
              </a:spcAft>
              <a:buNone/>
            </a:pPr>
            <a:r>
              <a:rPr lang="en-US" sz="2400">
                <a:solidFill>
                  <a:schemeClr val="dk1"/>
                </a:solidFill>
                <a:latin typeface="Arial"/>
                <a:ea typeface="Arial"/>
                <a:cs typeface="Arial"/>
                <a:sym typeface="Arial"/>
              </a:rPr>
              <a:t>Nathan Mayne</a:t>
            </a:r>
            <a:endParaRPr/>
          </a:p>
          <a:p>
            <a:pPr marL="0" marR="0" lvl="0" indent="0" algn="l" rtl="0">
              <a:spcBef>
                <a:spcPts val="0"/>
              </a:spcBef>
              <a:spcAft>
                <a:spcPts val="0"/>
              </a:spcAft>
              <a:buNone/>
            </a:pPr>
            <a:r>
              <a:rPr lang="en-US" sz="2400">
                <a:solidFill>
                  <a:schemeClr val="dk1"/>
                </a:solidFill>
                <a:latin typeface="Arial"/>
                <a:ea typeface="Arial"/>
                <a:cs typeface="Arial"/>
                <a:sym typeface="Arial"/>
              </a:rPr>
              <a:t>Gautam Aneja</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500"/>
                                        <p:tgtEl>
                                          <p:spTgt spid="23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6">
                                            <p:txEl>
                                              <p:pRg st="0" end="0"/>
                                            </p:txEl>
                                          </p:spTgt>
                                        </p:tgtEl>
                                        <p:attrNameLst>
                                          <p:attrName>style.visibility</p:attrName>
                                        </p:attrNameLst>
                                      </p:cBhvr>
                                      <p:to>
                                        <p:strVal val="visible"/>
                                      </p:to>
                                    </p:set>
                                    <p:anim calcmode="lin" valueType="num">
                                      <p:cBhvr additive="base">
                                        <p:cTn id="12" dur="500"/>
                                        <p:tgtEl>
                                          <p:spTgt spid="2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36">
                                            <p:txEl>
                                              <p:pRg st="1" end="1"/>
                                            </p:txEl>
                                          </p:spTgt>
                                        </p:tgtEl>
                                        <p:attrNameLst>
                                          <p:attrName>style.visibility</p:attrName>
                                        </p:attrNameLst>
                                      </p:cBhvr>
                                      <p:to>
                                        <p:strVal val="visible"/>
                                      </p:to>
                                    </p:set>
                                    <p:anim calcmode="lin" valueType="num">
                                      <p:cBhvr additive="base">
                                        <p:cTn id="17" dur="500"/>
                                        <p:tgtEl>
                                          <p:spTgt spid="23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36">
                                            <p:txEl>
                                              <p:pRg st="2" end="2"/>
                                            </p:txEl>
                                          </p:spTgt>
                                        </p:tgtEl>
                                        <p:attrNameLst>
                                          <p:attrName>style.visibility</p:attrName>
                                        </p:attrNameLst>
                                      </p:cBhvr>
                                      <p:to>
                                        <p:strVal val="visible"/>
                                      </p:to>
                                    </p:set>
                                    <p:anim calcmode="lin" valueType="num">
                                      <p:cBhvr additive="base">
                                        <p:cTn id="22" dur="500"/>
                                        <p:tgtEl>
                                          <p:spTgt spid="23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36">
                                            <p:txEl>
                                              <p:pRg st="3" end="3"/>
                                            </p:txEl>
                                          </p:spTgt>
                                        </p:tgtEl>
                                        <p:attrNameLst>
                                          <p:attrName>style.visibility</p:attrName>
                                        </p:attrNameLst>
                                      </p:cBhvr>
                                      <p:to>
                                        <p:strVal val="visible"/>
                                      </p:to>
                                    </p:set>
                                    <p:anim calcmode="lin" valueType="num">
                                      <p:cBhvr additive="base">
                                        <p:cTn id="27" dur="500"/>
                                        <p:tgtEl>
                                          <p:spTgt spid="23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2a2ede172f1_0_35"/>
          <p:cNvSpPr txBox="1">
            <a:spLocks noGrp="1"/>
          </p:cNvSpPr>
          <p:nvPr>
            <p:ph type="title"/>
          </p:nvPr>
        </p:nvSpPr>
        <p:spPr>
          <a:xfrm>
            <a:off x="1154951" y="973671"/>
            <a:ext cx="88257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Random Forest Regressor</a:t>
            </a:r>
            <a:endParaRPr/>
          </a:p>
        </p:txBody>
      </p:sp>
      <p:sp>
        <p:nvSpPr>
          <p:cNvPr id="386" name="Google Shape;386;g2a2ede172f1_0_35"/>
          <p:cNvSpPr txBox="1">
            <a:spLocks noGrp="1"/>
          </p:cNvSpPr>
          <p:nvPr>
            <p:ph type="body" idx="4294967295"/>
          </p:nvPr>
        </p:nvSpPr>
        <p:spPr>
          <a:xfrm>
            <a:off x="657325" y="2603500"/>
            <a:ext cx="3735900" cy="3416400"/>
          </a:xfrm>
          <a:prstGeom prst="rect">
            <a:avLst/>
          </a:prstGeom>
          <a:noFill/>
          <a:ln>
            <a:noFill/>
          </a:ln>
        </p:spPr>
        <p:txBody>
          <a:bodyPr spcFirstLastPara="1" wrap="square" lIns="91425" tIns="45700" rIns="91425" bIns="45700" anchor="t" anchorCtr="0">
            <a:normAutofit/>
          </a:bodyPr>
          <a:lstStyle/>
          <a:p>
            <a:pPr marL="457200" lvl="0" indent="-320040" algn="l" rtl="0">
              <a:lnSpc>
                <a:spcPct val="100000"/>
              </a:lnSpc>
              <a:spcBef>
                <a:spcPts val="0"/>
              </a:spcBef>
              <a:spcAft>
                <a:spcPts val="0"/>
              </a:spcAft>
              <a:buSzPts val="1440"/>
              <a:buChar char="►"/>
            </a:pPr>
            <a:r>
              <a:rPr lang="en-US"/>
              <a:t>This looks better</a:t>
            </a:r>
            <a:endParaRPr/>
          </a:p>
          <a:p>
            <a:pPr marL="457200" lvl="0" indent="-320040" algn="l" rtl="0">
              <a:lnSpc>
                <a:spcPct val="100000"/>
              </a:lnSpc>
              <a:spcBef>
                <a:spcPts val="0"/>
              </a:spcBef>
              <a:spcAft>
                <a:spcPts val="0"/>
              </a:spcAft>
              <a:buSzPts val="1440"/>
              <a:buChar char="►"/>
            </a:pPr>
            <a:r>
              <a:rPr lang="en-US"/>
              <a:t>A type of Decision Tree model, which uses bagging to create multiple smaller trees and averages their predictions</a:t>
            </a:r>
            <a:endParaRPr/>
          </a:p>
          <a:p>
            <a:pPr marL="457200" lvl="0" indent="-320040" algn="l" rtl="0">
              <a:lnSpc>
                <a:spcPct val="100000"/>
              </a:lnSpc>
              <a:spcBef>
                <a:spcPts val="0"/>
              </a:spcBef>
              <a:spcAft>
                <a:spcPts val="0"/>
              </a:spcAft>
              <a:buSzPts val="1440"/>
              <a:buChar char="►"/>
            </a:pPr>
            <a:r>
              <a:rPr lang="en-US"/>
              <a:t>Tighter fit likely the result of bagging</a:t>
            </a:r>
            <a:endParaRPr/>
          </a:p>
        </p:txBody>
      </p:sp>
      <p:pic>
        <p:nvPicPr>
          <p:cNvPr id="387" name="Google Shape;387;g2a2ede172f1_0_35"/>
          <p:cNvPicPr preferRelativeResize="0"/>
          <p:nvPr/>
        </p:nvPicPr>
        <p:blipFill>
          <a:blip r:embed="rId3">
            <a:alphaModFix/>
          </a:blip>
          <a:stretch>
            <a:fillRect/>
          </a:stretch>
        </p:blipFill>
        <p:spPr>
          <a:xfrm>
            <a:off x="5127075" y="2395350"/>
            <a:ext cx="5789574" cy="42427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2a2ede172f1_0_54"/>
          <p:cNvSpPr txBox="1">
            <a:spLocks noGrp="1"/>
          </p:cNvSpPr>
          <p:nvPr>
            <p:ph type="title"/>
          </p:nvPr>
        </p:nvSpPr>
        <p:spPr>
          <a:xfrm>
            <a:off x="1154951" y="973671"/>
            <a:ext cx="88257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Gradient Boosting Regressor</a:t>
            </a:r>
            <a:endParaRPr/>
          </a:p>
        </p:txBody>
      </p:sp>
      <p:sp>
        <p:nvSpPr>
          <p:cNvPr id="393" name="Google Shape;393;g2a2ede172f1_0_54"/>
          <p:cNvSpPr txBox="1">
            <a:spLocks noGrp="1"/>
          </p:cNvSpPr>
          <p:nvPr>
            <p:ph type="body" idx="4294967295"/>
          </p:nvPr>
        </p:nvSpPr>
        <p:spPr>
          <a:xfrm>
            <a:off x="657325" y="2603500"/>
            <a:ext cx="3735900" cy="3416400"/>
          </a:xfrm>
          <a:prstGeom prst="rect">
            <a:avLst/>
          </a:prstGeom>
          <a:noFill/>
          <a:ln>
            <a:noFill/>
          </a:ln>
        </p:spPr>
        <p:txBody>
          <a:bodyPr spcFirstLastPara="1" wrap="square" lIns="91425" tIns="45700" rIns="91425" bIns="45700" anchor="t" anchorCtr="0">
            <a:normAutofit/>
          </a:bodyPr>
          <a:lstStyle/>
          <a:p>
            <a:pPr marL="457200" lvl="0" indent="-320040" algn="l" rtl="0">
              <a:lnSpc>
                <a:spcPct val="100000"/>
              </a:lnSpc>
              <a:spcBef>
                <a:spcPts val="0"/>
              </a:spcBef>
              <a:spcAft>
                <a:spcPts val="0"/>
              </a:spcAft>
              <a:buSzPts val="1440"/>
              <a:buChar char="►"/>
            </a:pPr>
            <a:r>
              <a:rPr lang="en-US"/>
              <a:t>Similar, but slightly less spread</a:t>
            </a:r>
            <a:endParaRPr/>
          </a:p>
          <a:p>
            <a:pPr marL="457200" lvl="0" indent="-320040" algn="l" rtl="0">
              <a:lnSpc>
                <a:spcPct val="100000"/>
              </a:lnSpc>
              <a:spcBef>
                <a:spcPts val="0"/>
              </a:spcBef>
              <a:spcAft>
                <a:spcPts val="0"/>
              </a:spcAft>
              <a:buSzPts val="1440"/>
              <a:buChar char="►"/>
            </a:pPr>
            <a:r>
              <a:rPr lang="en-US"/>
              <a:t>ANOTHER Decision Tree Regression model</a:t>
            </a:r>
            <a:endParaRPr/>
          </a:p>
          <a:p>
            <a:pPr marL="457200" lvl="0" indent="-320040" algn="l" rtl="0">
              <a:lnSpc>
                <a:spcPct val="100000"/>
              </a:lnSpc>
              <a:spcBef>
                <a:spcPts val="0"/>
              </a:spcBef>
              <a:spcAft>
                <a:spcPts val="0"/>
              </a:spcAft>
              <a:buSzPts val="1440"/>
              <a:buChar char="►"/>
            </a:pPr>
            <a:r>
              <a:rPr lang="en-US"/>
              <a:t>Unlike Random Forest in that it works by building decision trees one by one, and combining the results throughout the process rather than at the end</a:t>
            </a:r>
            <a:endParaRPr/>
          </a:p>
        </p:txBody>
      </p:sp>
      <p:pic>
        <p:nvPicPr>
          <p:cNvPr id="394" name="Google Shape;394;g2a2ede172f1_0_54"/>
          <p:cNvPicPr preferRelativeResize="0"/>
          <p:nvPr/>
        </p:nvPicPr>
        <p:blipFill>
          <a:blip r:embed="rId3">
            <a:alphaModFix/>
          </a:blip>
          <a:stretch>
            <a:fillRect/>
          </a:stretch>
        </p:blipFill>
        <p:spPr>
          <a:xfrm>
            <a:off x="4958160" y="2428225"/>
            <a:ext cx="5927718" cy="43530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8"/>
        <p:cNvGrpSpPr/>
        <p:nvPr/>
      </p:nvGrpSpPr>
      <p:grpSpPr>
        <a:xfrm>
          <a:off x="0" y="0"/>
          <a:ext cx="0" cy="0"/>
          <a:chOff x="0" y="0"/>
          <a:chExt cx="0" cy="0"/>
        </a:xfrm>
      </p:grpSpPr>
      <p:sp>
        <p:nvSpPr>
          <p:cNvPr id="399" name="Google Shape;399;p17"/>
          <p:cNvSpPr/>
          <p:nvPr/>
        </p:nvSpPr>
        <p:spPr>
          <a:xfrm>
            <a:off x="0" y="0"/>
            <a:ext cx="12191996" cy="68580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400" name="Google Shape;400;p17"/>
          <p:cNvSpPr/>
          <p:nvPr/>
        </p:nvSpPr>
        <p:spPr>
          <a:xfrm>
            <a:off x="8761415" y="1828800"/>
            <a:ext cx="2819396" cy="28193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6666"/>
                </a:srgbClr>
              </a:gs>
              <a:gs pos="100000">
                <a:srgbClr val="5F9C9D">
                  <a:alpha val="5882"/>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401" name="Google Shape;401;p17"/>
          <p:cNvSpPr/>
          <p:nvPr/>
        </p:nvSpPr>
        <p:spPr>
          <a:xfrm>
            <a:off x="8761415" y="5870950"/>
            <a:ext cx="990596" cy="9905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3725"/>
                </a:srgbClr>
              </a:gs>
              <a:gs pos="100000">
                <a:srgbClr val="5F9C9D">
                  <a:alpha val="6666"/>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402" name="Google Shape;402;p17"/>
          <p:cNvSpPr/>
          <p:nvPr/>
        </p:nvSpPr>
        <p:spPr>
          <a:xfrm>
            <a:off x="-1591" y="2667003"/>
            <a:ext cx="4190996" cy="41909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0980"/>
                </a:srgbClr>
              </a:gs>
              <a:gs pos="100000">
                <a:srgbClr val="5F9C9D">
                  <a:alpha val="9803"/>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403" name="Google Shape;403;p17"/>
          <p:cNvSpPr/>
          <p:nvPr/>
        </p:nvSpPr>
        <p:spPr>
          <a:xfrm>
            <a:off x="-1591" y="1591"/>
            <a:ext cx="12191996" cy="6856408"/>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entury Gothic"/>
              <a:ea typeface="Century Gothic"/>
              <a:cs typeface="Century Gothic"/>
              <a:sym typeface="Century Gothic"/>
            </a:endParaRPr>
          </a:p>
        </p:txBody>
      </p:sp>
      <p:sp>
        <p:nvSpPr>
          <p:cNvPr id="404" name="Google Shape;404;p17"/>
          <p:cNvSpPr/>
          <p:nvPr/>
        </p:nvSpPr>
        <p:spPr>
          <a:xfrm>
            <a:off x="10437811" y="0"/>
            <a:ext cx="685800" cy="1143000"/>
          </a:xfrm>
          <a:prstGeom prst="rect">
            <a:avLst/>
          </a:prstGeom>
          <a:solidFill>
            <a:srgbClr val="B01513"/>
          </a:solidFill>
          <a:ln>
            <a:noFill/>
          </a:ln>
          <a:effectLst>
            <a:outerShdw dist="25402" dir="5400000" algn="tl">
              <a:srgbClr val="000000">
                <a:alpha val="4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405" name="Google Shape;405;p17"/>
          <p:cNvSpPr txBox="1">
            <a:spLocks noGrp="1"/>
          </p:cNvSpPr>
          <p:nvPr>
            <p:ph type="title"/>
          </p:nvPr>
        </p:nvSpPr>
        <p:spPr>
          <a:xfrm>
            <a:off x="8462300" y="1142999"/>
            <a:ext cx="3161100" cy="2819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EBEBEB"/>
              </a:buClr>
              <a:buSzPts val="2800"/>
              <a:buFont typeface="Century Gothic"/>
              <a:buNone/>
            </a:pPr>
            <a:r>
              <a:rPr lang="en-US"/>
              <a:t>Comparing the r</a:t>
            </a:r>
            <a:r>
              <a:rPr lang="en-US" baseline="30000"/>
              <a:t>2</a:t>
            </a:r>
            <a:r>
              <a:rPr lang="en-US"/>
              <a:t> and RMSE values</a:t>
            </a:r>
            <a:endParaRPr/>
          </a:p>
        </p:txBody>
      </p:sp>
      <p:grpSp>
        <p:nvGrpSpPr>
          <p:cNvPr id="406" name="Google Shape;406;p17"/>
          <p:cNvGrpSpPr/>
          <p:nvPr/>
        </p:nvGrpSpPr>
        <p:grpSpPr>
          <a:xfrm>
            <a:off x="423330" y="384425"/>
            <a:ext cx="8038977" cy="6071404"/>
            <a:chOff x="423330" y="384425"/>
            <a:chExt cx="8038977" cy="6071404"/>
          </a:xfrm>
        </p:grpSpPr>
        <p:sp>
          <p:nvSpPr>
            <p:cNvPr id="407" name="Google Shape;407;p17"/>
            <p:cNvSpPr/>
            <p:nvPr/>
          </p:nvSpPr>
          <p:spPr>
            <a:xfrm flipH="1">
              <a:off x="423330" y="402162"/>
              <a:ext cx="6785131" cy="6053666"/>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408" name="Google Shape;408;p17"/>
            <p:cNvSpPr/>
            <p:nvPr/>
          </p:nvSpPr>
          <p:spPr>
            <a:xfrm rot="5399996" flipH="1">
              <a:off x="4616682" y="2801718"/>
              <a:ext cx="6053666" cy="1254556"/>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entury Gothic"/>
                <a:ea typeface="Century Gothic"/>
                <a:cs typeface="Century Gothic"/>
                <a:sym typeface="Century Gothic"/>
              </a:endParaRPr>
            </a:p>
          </p:txBody>
        </p:sp>
        <p:sp>
          <p:nvSpPr>
            <p:cNvPr id="409" name="Google Shape;409;p17"/>
            <p:cNvSpPr/>
            <p:nvPr/>
          </p:nvSpPr>
          <p:spPr>
            <a:xfrm rot="5677526" flipH="1">
              <a:off x="6459823" y="1826075"/>
              <a:ext cx="3299411" cy="440923"/>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entury Gothic"/>
                <a:ea typeface="Century Gothic"/>
                <a:cs typeface="Century Gothic"/>
                <a:sym typeface="Century Gothic"/>
              </a:endParaRPr>
            </a:p>
          </p:txBody>
        </p:sp>
      </p:grpSp>
      <p:graphicFrame>
        <p:nvGraphicFramePr>
          <p:cNvPr id="410" name="Google Shape;410;p17"/>
          <p:cNvGraphicFramePr/>
          <p:nvPr/>
        </p:nvGraphicFramePr>
        <p:xfrm>
          <a:off x="785087" y="920623"/>
          <a:ext cx="6636225" cy="4635750"/>
        </p:xfrm>
        <a:graphic>
          <a:graphicData uri="http://schemas.openxmlformats.org/drawingml/2006/table">
            <a:tbl>
              <a:tblPr firstRow="1" bandRow="1">
                <a:noFill/>
                <a:tableStyleId>{D8221F07-AE74-440F-AD8F-F06BAC3CE1DF}</a:tableStyleId>
              </a:tblPr>
              <a:tblGrid>
                <a:gridCol w="2212075">
                  <a:extLst>
                    <a:ext uri="{9D8B030D-6E8A-4147-A177-3AD203B41FA5}">
                      <a16:colId xmlns:a16="http://schemas.microsoft.com/office/drawing/2014/main" val="20000"/>
                    </a:ext>
                  </a:extLst>
                </a:gridCol>
                <a:gridCol w="2212075">
                  <a:extLst>
                    <a:ext uri="{9D8B030D-6E8A-4147-A177-3AD203B41FA5}">
                      <a16:colId xmlns:a16="http://schemas.microsoft.com/office/drawing/2014/main" val="20001"/>
                    </a:ext>
                  </a:extLst>
                </a:gridCol>
                <a:gridCol w="2212075">
                  <a:extLst>
                    <a:ext uri="{9D8B030D-6E8A-4147-A177-3AD203B41FA5}">
                      <a16:colId xmlns:a16="http://schemas.microsoft.com/office/drawing/2014/main" val="20002"/>
                    </a:ext>
                  </a:extLst>
                </a:gridCol>
              </a:tblGrid>
              <a:tr h="772625">
                <a:tc>
                  <a:txBody>
                    <a:bodyPr/>
                    <a:lstStyle/>
                    <a:p>
                      <a:pPr marL="0" marR="0" lvl="0" indent="0" algn="l" rtl="0">
                        <a:spcBef>
                          <a:spcPts val="0"/>
                        </a:spcBef>
                        <a:spcAft>
                          <a:spcPts val="0"/>
                        </a:spcAft>
                        <a:buNone/>
                      </a:pPr>
                      <a:r>
                        <a:rPr lang="en-US" sz="1800" u="none" strike="noStrike" cap="none"/>
                        <a:t>ML model</a:t>
                      </a:r>
                      <a:endParaRPr/>
                    </a:p>
                  </a:txBody>
                  <a:tcPr marL="91450" marR="91450" marT="45725" marB="45725"/>
                </a:tc>
                <a:tc>
                  <a:txBody>
                    <a:bodyPr/>
                    <a:lstStyle/>
                    <a:p>
                      <a:pPr marL="0" marR="0" lvl="0" indent="0" algn="l" rtl="0">
                        <a:spcBef>
                          <a:spcPts val="0"/>
                        </a:spcBef>
                        <a:spcAft>
                          <a:spcPts val="0"/>
                        </a:spcAft>
                        <a:buNone/>
                      </a:pPr>
                      <a:r>
                        <a:rPr lang="en-US" sz="1800"/>
                        <a:t>r</a:t>
                      </a:r>
                      <a:r>
                        <a:rPr lang="en-US" sz="1800" baseline="30000"/>
                        <a:t>2</a:t>
                      </a:r>
                      <a:r>
                        <a:rPr lang="en-US" sz="1800"/>
                        <a:t> Value</a:t>
                      </a:r>
                      <a:endParaRPr/>
                    </a:p>
                  </a:txBody>
                  <a:tcPr marL="91450" marR="91450" marT="45725" marB="45725"/>
                </a:tc>
                <a:tc>
                  <a:txBody>
                    <a:bodyPr/>
                    <a:lstStyle/>
                    <a:p>
                      <a:pPr marL="0" marR="0" lvl="0" indent="0" algn="l" rtl="0">
                        <a:spcBef>
                          <a:spcPts val="0"/>
                        </a:spcBef>
                        <a:spcAft>
                          <a:spcPts val="0"/>
                        </a:spcAft>
                        <a:buNone/>
                      </a:pPr>
                      <a:r>
                        <a:rPr lang="en-US" sz="1800"/>
                        <a:t>RMSE score</a:t>
                      </a:r>
                      <a:endParaRPr/>
                    </a:p>
                  </a:txBody>
                  <a:tcPr marL="91450" marR="91450" marT="45725" marB="45725"/>
                </a:tc>
                <a:extLst>
                  <a:ext uri="{0D108BD9-81ED-4DB2-BD59-A6C34878D82A}">
                    <a16:rowId xmlns:a16="http://schemas.microsoft.com/office/drawing/2014/main" val="10000"/>
                  </a:ext>
                </a:extLst>
              </a:tr>
              <a:tr h="772625">
                <a:tc>
                  <a:txBody>
                    <a:bodyPr/>
                    <a:lstStyle/>
                    <a:p>
                      <a:pPr marL="0" marR="0" lvl="0" indent="0" algn="l" rtl="0">
                        <a:spcBef>
                          <a:spcPts val="0"/>
                        </a:spcBef>
                        <a:spcAft>
                          <a:spcPts val="0"/>
                        </a:spcAft>
                        <a:buNone/>
                      </a:pPr>
                      <a:r>
                        <a:rPr lang="en-US" sz="1800"/>
                        <a:t>Linear Regression</a:t>
                      </a:r>
                      <a:endParaRPr sz="1800"/>
                    </a:p>
                  </a:txBody>
                  <a:tcPr marL="91450" marR="91450" marT="45725" marB="45725"/>
                </a:tc>
                <a:tc>
                  <a:txBody>
                    <a:bodyPr/>
                    <a:lstStyle/>
                    <a:p>
                      <a:pPr marL="0" marR="0" lvl="0" indent="0" algn="l" rtl="0">
                        <a:spcBef>
                          <a:spcPts val="0"/>
                        </a:spcBef>
                        <a:spcAft>
                          <a:spcPts val="0"/>
                        </a:spcAft>
                        <a:buNone/>
                      </a:pPr>
                      <a:r>
                        <a:rPr lang="en-US" sz="1600"/>
                        <a:t>0.755540757797331</a:t>
                      </a:r>
                      <a:endParaRPr sz="1200"/>
                    </a:p>
                  </a:txBody>
                  <a:tcPr marL="91450" marR="91450" marT="45725" marB="45725"/>
                </a:tc>
                <a:tc>
                  <a:txBody>
                    <a:bodyPr/>
                    <a:lstStyle/>
                    <a:p>
                      <a:pPr marL="0" lvl="0" indent="0" algn="l" rtl="0">
                        <a:spcBef>
                          <a:spcPts val="0"/>
                        </a:spcBef>
                        <a:spcAft>
                          <a:spcPts val="0"/>
                        </a:spcAft>
                        <a:buClr>
                          <a:schemeClr val="dk1"/>
                        </a:buClr>
                        <a:buSzPts val="1100"/>
                        <a:buFont typeface="Arial"/>
                        <a:buNone/>
                      </a:pPr>
                      <a:r>
                        <a:rPr lang="en-US" sz="1600"/>
                        <a:t>5985.33169782851</a:t>
                      </a:r>
                      <a:endParaRPr sz="1600"/>
                    </a:p>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772625">
                <a:tc>
                  <a:txBody>
                    <a:bodyPr/>
                    <a:lstStyle/>
                    <a:p>
                      <a:pPr marL="0" marR="0" lvl="0" indent="0" algn="l" rtl="0">
                        <a:spcBef>
                          <a:spcPts val="0"/>
                        </a:spcBef>
                        <a:spcAft>
                          <a:spcPts val="0"/>
                        </a:spcAft>
                        <a:buNone/>
                      </a:pPr>
                      <a:r>
                        <a:rPr lang="en-US" sz="1800"/>
                        <a:t>Bayesian Regression</a:t>
                      </a:r>
                      <a:endParaRPr sz="1800"/>
                    </a:p>
                  </a:txBody>
                  <a:tcPr marL="91450" marR="91450" marT="45725" marB="45725"/>
                </a:tc>
                <a:tc>
                  <a:txBody>
                    <a:bodyPr/>
                    <a:lstStyle/>
                    <a:p>
                      <a:pPr marL="0" marR="0" lvl="0" indent="0" algn="l" rtl="0">
                        <a:spcBef>
                          <a:spcPts val="0"/>
                        </a:spcBef>
                        <a:spcAft>
                          <a:spcPts val="0"/>
                        </a:spcAft>
                        <a:buNone/>
                      </a:pPr>
                      <a:r>
                        <a:rPr lang="en-US" sz="1600"/>
                        <a:t>0.7555907121584804</a:t>
                      </a:r>
                      <a:endParaRPr sz="1600"/>
                    </a:p>
                  </a:txBody>
                  <a:tcPr marL="91450" marR="91450" marT="45725" marB="45725"/>
                </a:tc>
                <a:tc>
                  <a:txBody>
                    <a:bodyPr/>
                    <a:lstStyle/>
                    <a:p>
                      <a:pPr marL="0" marR="0" lvl="0" indent="0" algn="l" rtl="0">
                        <a:spcBef>
                          <a:spcPts val="0"/>
                        </a:spcBef>
                        <a:spcAft>
                          <a:spcPts val="0"/>
                        </a:spcAft>
                        <a:buNone/>
                      </a:pPr>
                      <a:r>
                        <a:rPr lang="en-US" sz="1600"/>
                        <a:t>5984.720126151663</a:t>
                      </a:r>
                      <a:endParaRPr sz="1200"/>
                    </a:p>
                  </a:txBody>
                  <a:tcPr marL="91450" marR="91450" marT="45725" marB="45725"/>
                </a:tc>
                <a:extLst>
                  <a:ext uri="{0D108BD9-81ED-4DB2-BD59-A6C34878D82A}">
                    <a16:rowId xmlns:a16="http://schemas.microsoft.com/office/drawing/2014/main" val="10002"/>
                  </a:ext>
                </a:extLst>
              </a:tr>
              <a:tr h="772625">
                <a:tc>
                  <a:txBody>
                    <a:bodyPr/>
                    <a:lstStyle/>
                    <a:p>
                      <a:pPr marL="0" marR="0" lvl="0" indent="0" algn="l" rtl="0">
                        <a:spcBef>
                          <a:spcPts val="0"/>
                        </a:spcBef>
                        <a:spcAft>
                          <a:spcPts val="0"/>
                        </a:spcAft>
                        <a:buNone/>
                      </a:pPr>
                      <a:r>
                        <a:rPr lang="en-US" sz="1800"/>
                        <a:t>Decision Tree Regression</a:t>
                      </a:r>
                      <a:endParaRPr sz="1800"/>
                    </a:p>
                  </a:txBody>
                  <a:tcPr marL="91450" marR="91450" marT="45725" marB="45725"/>
                </a:tc>
                <a:tc>
                  <a:txBody>
                    <a:bodyPr/>
                    <a:lstStyle/>
                    <a:p>
                      <a:pPr marL="0" marR="0" lvl="0" indent="0" algn="l" rtl="0">
                        <a:spcBef>
                          <a:spcPts val="0"/>
                        </a:spcBef>
                        <a:spcAft>
                          <a:spcPts val="0"/>
                        </a:spcAft>
                        <a:buNone/>
                      </a:pPr>
                      <a:r>
                        <a:rPr lang="en-US" sz="1600"/>
                        <a:t>0.6904108421195101</a:t>
                      </a:r>
                      <a:endParaRPr sz="1600"/>
                    </a:p>
                  </a:txBody>
                  <a:tcPr marL="91450" marR="91450" marT="45725" marB="45725"/>
                </a:tc>
                <a:tc>
                  <a:txBody>
                    <a:bodyPr/>
                    <a:lstStyle/>
                    <a:p>
                      <a:pPr marL="0" marR="0" lvl="0" indent="0" algn="l" rtl="0">
                        <a:spcBef>
                          <a:spcPts val="0"/>
                        </a:spcBef>
                        <a:spcAft>
                          <a:spcPts val="0"/>
                        </a:spcAft>
                        <a:buNone/>
                      </a:pPr>
                      <a:r>
                        <a:rPr lang="en-US" sz="1600"/>
                        <a:t>6735.62444140085</a:t>
                      </a:r>
                      <a:endParaRPr sz="1600"/>
                    </a:p>
                  </a:txBody>
                  <a:tcPr marL="91450" marR="91450" marT="45725" marB="45725"/>
                </a:tc>
                <a:extLst>
                  <a:ext uri="{0D108BD9-81ED-4DB2-BD59-A6C34878D82A}">
                    <a16:rowId xmlns:a16="http://schemas.microsoft.com/office/drawing/2014/main" val="10003"/>
                  </a:ext>
                </a:extLst>
              </a:tr>
              <a:tr h="772625">
                <a:tc>
                  <a:txBody>
                    <a:bodyPr/>
                    <a:lstStyle/>
                    <a:p>
                      <a:pPr marL="0" marR="0" lvl="0" indent="0" algn="l" rtl="0">
                        <a:spcBef>
                          <a:spcPts val="0"/>
                        </a:spcBef>
                        <a:spcAft>
                          <a:spcPts val="0"/>
                        </a:spcAft>
                        <a:buNone/>
                      </a:pPr>
                      <a:r>
                        <a:rPr lang="en-US" sz="1800"/>
                        <a:t>Random Forest Regression</a:t>
                      </a:r>
                      <a:endParaRPr sz="1800"/>
                    </a:p>
                  </a:txBody>
                  <a:tcPr marL="91450" marR="91450" marT="45725" marB="45725"/>
                </a:tc>
                <a:tc>
                  <a:txBody>
                    <a:bodyPr/>
                    <a:lstStyle/>
                    <a:p>
                      <a:pPr marL="0" lvl="0" indent="0" algn="l" rtl="0">
                        <a:spcBef>
                          <a:spcPts val="0"/>
                        </a:spcBef>
                        <a:spcAft>
                          <a:spcPts val="0"/>
                        </a:spcAft>
                        <a:buNone/>
                      </a:pPr>
                      <a:r>
                        <a:rPr lang="en-US" sz="1600"/>
                        <a:t>0.8129953095401143</a:t>
                      </a:r>
                      <a:endParaRPr sz="1600"/>
                    </a:p>
                  </a:txBody>
                  <a:tcPr marL="91450" marR="91450" marT="45725" marB="45725"/>
                </a:tc>
                <a:tc>
                  <a:txBody>
                    <a:bodyPr/>
                    <a:lstStyle/>
                    <a:p>
                      <a:pPr marL="0" marR="0" lvl="0" indent="0" algn="l" rtl="0">
                        <a:spcBef>
                          <a:spcPts val="0"/>
                        </a:spcBef>
                        <a:spcAft>
                          <a:spcPts val="0"/>
                        </a:spcAft>
                        <a:buNone/>
                      </a:pPr>
                      <a:r>
                        <a:rPr lang="en-US" sz="1600"/>
                        <a:t>5234.934385197414</a:t>
                      </a:r>
                      <a:endParaRPr sz="1600"/>
                    </a:p>
                  </a:txBody>
                  <a:tcPr marL="91450" marR="91450" marT="45725" marB="45725"/>
                </a:tc>
                <a:extLst>
                  <a:ext uri="{0D108BD9-81ED-4DB2-BD59-A6C34878D82A}">
                    <a16:rowId xmlns:a16="http://schemas.microsoft.com/office/drawing/2014/main" val="10004"/>
                  </a:ext>
                </a:extLst>
              </a:tr>
              <a:tr h="772625">
                <a:tc>
                  <a:txBody>
                    <a:bodyPr/>
                    <a:lstStyle/>
                    <a:p>
                      <a:pPr marL="0" marR="0" lvl="0" indent="0" algn="l" rtl="0">
                        <a:spcBef>
                          <a:spcPts val="0"/>
                        </a:spcBef>
                        <a:spcAft>
                          <a:spcPts val="0"/>
                        </a:spcAft>
                        <a:buNone/>
                      </a:pPr>
                      <a:r>
                        <a:rPr lang="en-US" sz="1800"/>
                        <a:t>Gradient Boosting Regression</a:t>
                      </a:r>
                      <a:endParaRPr sz="1800"/>
                    </a:p>
                  </a:txBody>
                  <a:tcPr marL="91450" marR="91450" marT="45725" marB="45725"/>
                </a:tc>
                <a:tc>
                  <a:txBody>
                    <a:bodyPr/>
                    <a:lstStyle/>
                    <a:p>
                      <a:pPr marL="0" marR="0" lvl="0" indent="0" algn="l" rtl="0">
                        <a:spcBef>
                          <a:spcPts val="0"/>
                        </a:spcBef>
                        <a:spcAft>
                          <a:spcPts val="0"/>
                        </a:spcAft>
                        <a:buNone/>
                      </a:pPr>
                      <a:r>
                        <a:rPr lang="en-US" sz="1600"/>
                        <a:t>0.8501952212495782</a:t>
                      </a:r>
                      <a:endParaRPr sz="1600"/>
                    </a:p>
                  </a:txBody>
                  <a:tcPr marL="91450" marR="91450" marT="45725" marB="45725"/>
                </a:tc>
                <a:tc>
                  <a:txBody>
                    <a:bodyPr/>
                    <a:lstStyle/>
                    <a:p>
                      <a:pPr marL="0" marR="0" lvl="0" indent="0" algn="l" rtl="0">
                        <a:spcBef>
                          <a:spcPts val="0"/>
                        </a:spcBef>
                        <a:spcAft>
                          <a:spcPts val="0"/>
                        </a:spcAft>
                        <a:buNone/>
                      </a:pPr>
                      <a:r>
                        <a:rPr lang="en-US" sz="1600"/>
                        <a:t>4685.412442455026</a:t>
                      </a:r>
                      <a:endParaRPr sz="1600"/>
                    </a:p>
                  </a:txBody>
                  <a:tcPr marL="91450" marR="91450" marT="45725" marB="45725"/>
                </a:tc>
                <a:extLst>
                  <a:ext uri="{0D108BD9-81ED-4DB2-BD59-A6C34878D82A}">
                    <a16:rowId xmlns:a16="http://schemas.microsoft.com/office/drawing/2014/main" val="10005"/>
                  </a:ext>
                </a:extLst>
              </a:tr>
            </a:tbl>
          </a:graphicData>
        </a:graphic>
      </p:graphicFrame>
      <p:sp>
        <p:nvSpPr>
          <p:cNvPr id="411" name="Google Shape;411;p17"/>
          <p:cNvSpPr txBox="1"/>
          <p:nvPr/>
        </p:nvSpPr>
        <p:spPr>
          <a:xfrm>
            <a:off x="8462300" y="4011125"/>
            <a:ext cx="2819400" cy="20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2"/>
                </a:solidFill>
                <a:latin typeface="Century Gothic"/>
                <a:ea typeface="Century Gothic"/>
                <a:cs typeface="Century Gothic"/>
                <a:sym typeface="Century Gothic"/>
              </a:rPr>
              <a:t>Looking at the values, we can see that Gradient Boosting Regression is the most accurate model</a:t>
            </a:r>
            <a:endParaRPr sz="1800">
              <a:solidFill>
                <a:schemeClr val="lt2"/>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16"/>
          <p:cNvSpPr txBox="1">
            <a:spLocks noGrp="1"/>
          </p:cNvSpPr>
          <p:nvPr>
            <p:ph type="title"/>
          </p:nvPr>
        </p:nvSpPr>
        <p:spPr>
          <a:xfrm>
            <a:off x="1154951" y="973671"/>
            <a:ext cx="8825660" cy="706968"/>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EBEBEB"/>
              </a:buClr>
              <a:buSzPts val="3600"/>
              <a:buFont typeface="Century Gothic"/>
              <a:buNone/>
            </a:pPr>
            <a:r>
              <a:rPr lang="en-US"/>
              <a:t>Correlation of each variable with charges</a:t>
            </a:r>
            <a:endParaRPr/>
          </a:p>
        </p:txBody>
      </p:sp>
      <p:sp>
        <p:nvSpPr>
          <p:cNvPr id="417" name="Google Shape;417;p16"/>
          <p:cNvSpPr txBox="1">
            <a:spLocks noGrp="1"/>
          </p:cNvSpPr>
          <p:nvPr>
            <p:ph type="body" idx="4294967295"/>
          </p:nvPr>
        </p:nvSpPr>
        <p:spPr>
          <a:xfrm>
            <a:off x="1154951" y="3179761"/>
            <a:ext cx="3129168" cy="2847286"/>
          </a:xfrm>
          <a:prstGeom prst="rect">
            <a:avLst/>
          </a:prstGeom>
          <a:noFill/>
          <a:ln>
            <a:noFill/>
          </a:ln>
        </p:spPr>
        <p:txBody>
          <a:bodyPr spcFirstLastPara="1" wrap="square" lIns="91425" tIns="45700" rIns="91425" bIns="45700" anchor="t" anchorCtr="0">
            <a:normAutofit/>
          </a:bodyPr>
          <a:lstStyle/>
          <a:p>
            <a:pPr marL="342900" lvl="0" indent="-342900" algn="ctr" rtl="0">
              <a:lnSpc>
                <a:spcPct val="100000"/>
              </a:lnSpc>
              <a:spcBef>
                <a:spcPts val="0"/>
              </a:spcBef>
              <a:spcAft>
                <a:spcPts val="0"/>
              </a:spcAft>
              <a:buSzPts val="1440"/>
              <a:buChar char="►"/>
            </a:pPr>
            <a:r>
              <a:rPr lang="en-US"/>
              <a:t>Smokers columns is highest when correlated with money spent on hospital</a:t>
            </a:r>
            <a:endParaRPr/>
          </a:p>
        </p:txBody>
      </p:sp>
      <p:pic>
        <p:nvPicPr>
          <p:cNvPr id="418" name="Google Shape;418;p16"/>
          <p:cNvPicPr preferRelativeResize="0"/>
          <p:nvPr/>
        </p:nvPicPr>
        <p:blipFill rotWithShape="1">
          <a:blip r:embed="rId3">
            <a:alphaModFix/>
          </a:blip>
          <a:srcRect/>
          <a:stretch/>
        </p:blipFill>
        <p:spPr>
          <a:xfrm>
            <a:off x="4775558" y="2457757"/>
            <a:ext cx="5915025" cy="356929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2a2b30b5ee2_0_24"/>
          <p:cNvSpPr txBox="1">
            <a:spLocks noGrp="1"/>
          </p:cNvSpPr>
          <p:nvPr>
            <p:ph type="title" idx="4294967295"/>
          </p:nvPr>
        </p:nvSpPr>
        <p:spPr>
          <a:xfrm>
            <a:off x="1154950" y="431876"/>
            <a:ext cx="8825700" cy="1002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chemeClr val="dk1"/>
                </a:solidFill>
              </a:rPr>
              <a:t>Proof of Concept</a:t>
            </a:r>
            <a:endParaRPr>
              <a:solidFill>
                <a:schemeClr val="dk1"/>
              </a:solidFill>
            </a:endParaRPr>
          </a:p>
        </p:txBody>
      </p:sp>
      <p:pic>
        <p:nvPicPr>
          <p:cNvPr id="424" name="Google Shape;424;g2a2b30b5ee2_0_24"/>
          <p:cNvPicPr preferRelativeResize="0"/>
          <p:nvPr/>
        </p:nvPicPr>
        <p:blipFill rotWithShape="1">
          <a:blip r:embed="rId3">
            <a:alphaModFix/>
          </a:blip>
          <a:srcRect l="596" t="14030"/>
          <a:stretch/>
        </p:blipFill>
        <p:spPr>
          <a:xfrm>
            <a:off x="1154950" y="2075525"/>
            <a:ext cx="9310925" cy="48381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2a2b30b5ee2_0_4"/>
          <p:cNvSpPr txBox="1">
            <a:spLocks noGrp="1"/>
          </p:cNvSpPr>
          <p:nvPr>
            <p:ph type="title"/>
          </p:nvPr>
        </p:nvSpPr>
        <p:spPr>
          <a:xfrm>
            <a:off x="1154951" y="973671"/>
            <a:ext cx="88257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References</a:t>
            </a:r>
            <a:endParaRPr/>
          </a:p>
        </p:txBody>
      </p:sp>
      <p:sp>
        <p:nvSpPr>
          <p:cNvPr id="436" name="Google Shape;436;g2a2b30b5ee2_0_4"/>
          <p:cNvSpPr txBox="1">
            <a:spLocks noGrp="1"/>
          </p:cNvSpPr>
          <p:nvPr>
            <p:ph type="body" idx="1"/>
          </p:nvPr>
        </p:nvSpPr>
        <p:spPr>
          <a:xfrm>
            <a:off x="1154951" y="2603497"/>
            <a:ext cx="8825700" cy="34164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u="sng">
                <a:solidFill>
                  <a:schemeClr val="hlink"/>
                </a:solidFill>
                <a:hlinkClick r:id="rId3"/>
              </a:rPr>
              <a:t>https://ieeexplore.ieee.org/stamp/stamp.jsp?tp=&amp;arnumber=9824201&amp;tag=1</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en-US" u="sng">
                <a:solidFill>
                  <a:schemeClr val="hlink"/>
                </a:solidFill>
                <a:hlinkClick r:id="rId4"/>
              </a:rPr>
              <a:t>https://mmilovanovic87.github.io/LinearRegression/</a:t>
            </a: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8"/>
          <p:cNvSpPr txBox="1">
            <a:spLocks noGrp="1"/>
          </p:cNvSpPr>
          <p:nvPr>
            <p:ph type="title"/>
          </p:nvPr>
        </p:nvSpPr>
        <p:spPr>
          <a:xfrm>
            <a:off x="1961004" y="2149763"/>
            <a:ext cx="4343400" cy="2286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EBEBEB"/>
              </a:buClr>
              <a:buSzPts val="4000"/>
              <a:buFont typeface="Century Gothic"/>
              <a:buNone/>
            </a:pPr>
            <a:r>
              <a:rPr lang="en-US"/>
              <a:t>Thank You.</a:t>
            </a:r>
            <a:endParaRPr/>
          </a:p>
        </p:txBody>
      </p:sp>
      <p:pic>
        <p:nvPicPr>
          <p:cNvPr id="442" name="Google Shape;442;p18" descr="Decorated Christmas Tree"/>
          <p:cNvPicPr preferRelativeResize="0"/>
          <p:nvPr/>
        </p:nvPicPr>
        <p:blipFill rotWithShape="1">
          <a:blip r:embed="rId3">
            <a:alphaModFix/>
          </a:blip>
          <a:srcRect/>
          <a:stretch/>
        </p:blipFill>
        <p:spPr>
          <a:xfrm>
            <a:off x="7529928" y="1098750"/>
            <a:ext cx="2683375" cy="4997651"/>
          </a:xfrm>
          <a:prstGeom prst="rect">
            <a:avLst/>
          </a:prstGeom>
          <a:noFill/>
          <a:ln>
            <a:noFill/>
          </a:ln>
        </p:spPr>
      </p:pic>
      <p:pic>
        <p:nvPicPr>
          <p:cNvPr id="443" name="Google Shape;443;p18" descr="Christmas Bells"/>
          <p:cNvPicPr preferRelativeResize="0"/>
          <p:nvPr/>
        </p:nvPicPr>
        <p:blipFill rotWithShape="1">
          <a:blip r:embed="rId4">
            <a:alphaModFix/>
          </a:blip>
          <a:srcRect/>
          <a:stretch/>
        </p:blipFill>
        <p:spPr>
          <a:xfrm>
            <a:off x="2159325" y="3783125"/>
            <a:ext cx="2426100" cy="1959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2a3af6e70eb_0_0"/>
          <p:cNvSpPr txBox="1">
            <a:spLocks noGrp="1"/>
          </p:cNvSpPr>
          <p:nvPr>
            <p:ph type="title"/>
          </p:nvPr>
        </p:nvSpPr>
        <p:spPr>
          <a:xfrm>
            <a:off x="1154951" y="973671"/>
            <a:ext cx="88257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Contributions</a:t>
            </a:r>
            <a:endParaRPr/>
          </a:p>
        </p:txBody>
      </p:sp>
      <p:sp>
        <p:nvSpPr>
          <p:cNvPr id="430" name="Google Shape;430;g2a3af6e70eb_0_0"/>
          <p:cNvSpPr txBox="1">
            <a:spLocks noGrp="1"/>
          </p:cNvSpPr>
          <p:nvPr>
            <p:ph type="body" idx="1"/>
          </p:nvPr>
        </p:nvSpPr>
        <p:spPr>
          <a:xfrm>
            <a:off x="1154951" y="2603497"/>
            <a:ext cx="8825700" cy="3416400"/>
          </a:xfrm>
          <a:prstGeom prst="rect">
            <a:avLst/>
          </a:prstGeom>
        </p:spPr>
        <p:txBody>
          <a:bodyPr spcFirstLastPara="1" wrap="square" lIns="91425" tIns="45700" rIns="91425" bIns="45700" anchor="t" anchorCtr="0">
            <a:normAutofit fontScale="92500" lnSpcReduction="20000"/>
          </a:bodyPr>
          <a:lstStyle/>
          <a:p>
            <a:pPr marL="0" lvl="0" indent="0" algn="l" rtl="0">
              <a:spcBef>
                <a:spcPts val="1000"/>
              </a:spcBef>
              <a:spcAft>
                <a:spcPts val="0"/>
              </a:spcAft>
              <a:buNone/>
            </a:pPr>
            <a:endParaRPr dirty="0"/>
          </a:p>
          <a:p>
            <a:pPr marL="0" lvl="0" indent="0" algn="l" rtl="0">
              <a:spcBef>
                <a:spcPts val="1000"/>
              </a:spcBef>
              <a:spcAft>
                <a:spcPts val="0"/>
              </a:spcAft>
              <a:buNone/>
            </a:pPr>
            <a:r>
              <a:rPr lang="en-US" dirty="0"/>
              <a:t>Our Code:</a:t>
            </a:r>
            <a:endParaRPr dirty="0"/>
          </a:p>
          <a:p>
            <a:pPr marL="0" lvl="0" indent="0" algn="l" rtl="0">
              <a:spcBef>
                <a:spcPts val="1000"/>
              </a:spcBef>
              <a:spcAft>
                <a:spcPts val="0"/>
              </a:spcAft>
              <a:buNone/>
            </a:pPr>
            <a:r>
              <a:rPr lang="en-US" u="sng" dirty="0">
                <a:solidFill>
                  <a:schemeClr val="hlink"/>
                </a:solidFill>
                <a:hlinkClick r:id="rId3"/>
              </a:rPr>
              <a:t>https://github.com/nmayne3/CPSC-483-Final-Project/tree/main</a:t>
            </a:r>
            <a:endParaRPr dirty="0"/>
          </a:p>
          <a:p>
            <a:pPr marL="0" lvl="0" indent="0" algn="l" rtl="0">
              <a:spcBef>
                <a:spcPts val="1000"/>
              </a:spcBef>
              <a:spcAft>
                <a:spcPts val="0"/>
              </a:spcAft>
              <a:buNone/>
            </a:pPr>
            <a:r>
              <a:rPr lang="en-US" dirty="0"/>
              <a:t>Code Used:</a:t>
            </a:r>
            <a:endParaRPr dirty="0"/>
          </a:p>
          <a:p>
            <a:pPr marL="0" lvl="0" indent="0" algn="l" rtl="0">
              <a:spcBef>
                <a:spcPts val="1000"/>
              </a:spcBef>
              <a:spcAft>
                <a:spcPts val="0"/>
              </a:spcAft>
              <a:buClr>
                <a:schemeClr val="dk1"/>
              </a:buClr>
              <a:buSzPts val="1100"/>
              <a:buFont typeface="Arial"/>
              <a:buNone/>
            </a:pPr>
            <a:r>
              <a:rPr lang="en-US" u="sng" dirty="0">
                <a:solidFill>
                  <a:schemeClr val="hlink"/>
                </a:solidFill>
                <a:hlinkClick r:id="rId4"/>
              </a:rPr>
              <a:t>https://github.com/ojndebbio/Health-Insurance-Prediction-Cost-in-USA-using-Machine-Learning/blob/master/data_worksheet.ipynb</a:t>
            </a:r>
            <a:endParaRPr dirty="0"/>
          </a:p>
          <a:p>
            <a:pPr marL="0" lvl="0" indent="0" algn="l" rtl="0">
              <a:spcBef>
                <a:spcPts val="1000"/>
              </a:spcBef>
              <a:spcAft>
                <a:spcPts val="0"/>
              </a:spcAft>
              <a:buNone/>
            </a:pPr>
            <a:r>
              <a:rPr lang="en-US" dirty="0"/>
              <a:t>Our Contributions:</a:t>
            </a:r>
            <a:endParaRPr dirty="0"/>
          </a:p>
          <a:p>
            <a:pPr marL="0" lvl="0" indent="0" algn="l" rtl="0">
              <a:spcBef>
                <a:spcPts val="1000"/>
              </a:spcBef>
              <a:spcAft>
                <a:spcPts val="0"/>
              </a:spcAft>
              <a:buNone/>
            </a:pPr>
            <a:r>
              <a:rPr lang="en-US" dirty="0"/>
              <a:t>Parts of the code were used for Pre-ML data analysis, and we expanded the ML model to factor in Sex, Region, and Number of Children. </a:t>
            </a:r>
            <a:endParaRPr dirty="0"/>
          </a:p>
          <a:p>
            <a:pPr marL="0" lvl="0" indent="0" algn="l" rtl="0">
              <a:spcBef>
                <a:spcPts val="1000"/>
              </a:spcBef>
              <a:spcAft>
                <a:spcPts val="0"/>
              </a:spcAft>
              <a:buNone/>
            </a:pPr>
            <a:r>
              <a:rPr lang="en-US" dirty="0"/>
              <a:t>Added Linear, Bayesian, and Random Forest regression models and analyzed the effectiveness of the various models using their R2 and RMSE values</a:t>
            </a:r>
            <a:endParaRPr dirty="0"/>
          </a:p>
        </p:txBody>
      </p:sp>
    </p:spTree>
    <p:extLst>
      <p:ext uri="{BB962C8B-B14F-4D97-AF65-F5344CB8AC3E}">
        <p14:creationId xmlns:p14="http://schemas.microsoft.com/office/powerpoint/2010/main" val="1651720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0"/>
        <p:cNvGrpSpPr/>
        <p:nvPr/>
      </p:nvGrpSpPr>
      <p:grpSpPr>
        <a:xfrm>
          <a:off x="0" y="0"/>
          <a:ext cx="0" cy="0"/>
          <a:chOff x="0" y="0"/>
          <a:chExt cx="0" cy="0"/>
        </a:xfrm>
      </p:grpSpPr>
      <p:pic>
        <p:nvPicPr>
          <p:cNvPr id="241" name="Google Shape;241;p2" descr="Calculator, pen, compass, money and a paper with graphs printed on it"/>
          <p:cNvPicPr preferRelativeResize="0"/>
          <p:nvPr/>
        </p:nvPicPr>
        <p:blipFill rotWithShape="1">
          <a:blip r:embed="rId3">
            <a:alphaModFix/>
          </a:blip>
          <a:srcRect l="15040" r="11613" b="-1"/>
          <a:stretch/>
        </p:blipFill>
        <p:spPr>
          <a:xfrm>
            <a:off x="5194605" y="803748"/>
            <a:ext cx="6391537" cy="5250493"/>
          </a:xfrm>
          <a:prstGeom prst="rect">
            <a:avLst/>
          </a:prstGeom>
          <a:noFill/>
          <a:ln>
            <a:noFill/>
          </a:ln>
        </p:spPr>
      </p:pic>
      <p:sp>
        <p:nvSpPr>
          <p:cNvPr id="242" name="Google Shape;242;p2"/>
          <p:cNvSpPr txBox="1"/>
          <p:nvPr/>
        </p:nvSpPr>
        <p:spPr>
          <a:xfrm>
            <a:off x="605859" y="803748"/>
            <a:ext cx="3682814" cy="5216048"/>
          </a:xfrm>
          <a:prstGeom prst="rect">
            <a:avLst/>
          </a:prstGeom>
          <a:noFill/>
          <a:ln>
            <a:noFill/>
          </a:ln>
        </p:spPr>
        <p:txBody>
          <a:bodyPr spcFirstLastPara="1" wrap="square" lIns="91425" tIns="45700" rIns="91425" bIns="45700" anchor="t" anchorCtr="0">
            <a:normAutofit/>
          </a:bodyPr>
          <a:lstStyle/>
          <a:p>
            <a:pPr marL="457200" marR="0" lvl="0" indent="0" algn="l" rtl="0">
              <a:lnSpc>
                <a:spcPct val="90000"/>
              </a:lnSpc>
              <a:spcBef>
                <a:spcPts val="0"/>
              </a:spcBef>
              <a:spcAft>
                <a:spcPts val="0"/>
              </a:spcAft>
              <a:buNone/>
            </a:pPr>
            <a:r>
              <a:rPr lang="en-US" sz="1600">
                <a:solidFill>
                  <a:srgbClr val="FFFFFF"/>
                </a:solidFill>
                <a:latin typeface="Century Gothic"/>
                <a:ea typeface="Century Gothic"/>
                <a:cs typeface="Century Gothic"/>
                <a:sym typeface="Century Gothic"/>
              </a:rPr>
              <a:t>Objective</a:t>
            </a:r>
            <a:br>
              <a:rPr lang="en-US" sz="1600">
                <a:solidFill>
                  <a:srgbClr val="FFFFFF"/>
                </a:solidFill>
                <a:latin typeface="Century Gothic"/>
                <a:ea typeface="Century Gothic"/>
                <a:cs typeface="Century Gothic"/>
                <a:sym typeface="Century Gothic"/>
              </a:rPr>
            </a:br>
            <a:br>
              <a:rPr lang="en-US" sz="1600">
                <a:solidFill>
                  <a:srgbClr val="FFFFFF"/>
                </a:solidFill>
                <a:latin typeface="Century Gothic"/>
                <a:ea typeface="Century Gothic"/>
                <a:cs typeface="Century Gothic"/>
                <a:sym typeface="Century Gothic"/>
              </a:rPr>
            </a:br>
            <a:r>
              <a:rPr lang="en-US" sz="1600">
                <a:solidFill>
                  <a:srgbClr val="FFFFFF"/>
                </a:solidFill>
                <a:latin typeface="Century Gothic"/>
                <a:ea typeface="Century Gothic"/>
                <a:cs typeface="Century Gothic"/>
                <a:sym typeface="Century Gothic"/>
              </a:rPr>
              <a:t>The experiment aimed to assess different regression machine learning models for predicting hospital case costs, seeking superior performance to advance further analysis. </a:t>
            </a:r>
            <a:endParaRPr sz="1600">
              <a:solidFill>
                <a:srgbClr val="FFFFFF"/>
              </a:solidFill>
              <a:latin typeface="Century Gothic"/>
              <a:ea typeface="Century Gothic"/>
              <a:cs typeface="Century Gothic"/>
              <a:sym typeface="Century Gothic"/>
            </a:endParaRPr>
          </a:p>
          <a:p>
            <a:pPr marL="457200" marR="0" lvl="0" indent="0" algn="l" rtl="0">
              <a:lnSpc>
                <a:spcPct val="90000"/>
              </a:lnSpc>
              <a:spcBef>
                <a:spcPts val="0"/>
              </a:spcBef>
              <a:spcAft>
                <a:spcPts val="0"/>
              </a:spcAft>
              <a:buNone/>
            </a:pPr>
            <a:endParaRPr sz="1600">
              <a:solidFill>
                <a:srgbClr val="FFFFFF"/>
              </a:solidFill>
              <a:latin typeface="Century Gothic"/>
              <a:ea typeface="Century Gothic"/>
              <a:cs typeface="Century Gothic"/>
              <a:sym typeface="Century Gothic"/>
            </a:endParaRPr>
          </a:p>
          <a:p>
            <a:pPr marL="457200" marR="0" lvl="0" indent="0" algn="l" rtl="0">
              <a:lnSpc>
                <a:spcPct val="90000"/>
              </a:lnSpc>
              <a:spcBef>
                <a:spcPts val="0"/>
              </a:spcBef>
              <a:spcAft>
                <a:spcPts val="0"/>
              </a:spcAft>
              <a:buNone/>
            </a:pPr>
            <a:r>
              <a:rPr lang="en-US" sz="1600">
                <a:solidFill>
                  <a:srgbClr val="FFFFFF"/>
                </a:solidFill>
                <a:latin typeface="Century Gothic"/>
                <a:ea typeface="Century Gothic"/>
                <a:cs typeface="Century Gothic"/>
                <a:sym typeface="Century Gothic"/>
              </a:rPr>
              <a:t>Linear regression techniques were employed and rigorously evaluated to determine their effectiveness in cost estimation. The goal was to identify models exhibiting higher accuracy and precision in forecasting hospital case expenses, forming a basis for deeper investigation and potential implementation in healthcare cost management systems.</a:t>
            </a:r>
            <a:endParaRPr sz="1600" b="0" i="0" u="none" strike="noStrike" cap="none">
              <a:solidFill>
                <a:srgbClr val="FFFFFF"/>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500"/>
                                        <p:tgtEl>
                                          <p:spTgt spid="2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6"/>
        <p:cNvGrpSpPr/>
        <p:nvPr/>
      </p:nvGrpSpPr>
      <p:grpSpPr>
        <a:xfrm>
          <a:off x="0" y="0"/>
          <a:ext cx="0" cy="0"/>
          <a:chOff x="0" y="0"/>
          <a:chExt cx="0" cy="0"/>
        </a:xfrm>
      </p:grpSpPr>
      <p:pic>
        <p:nvPicPr>
          <p:cNvPr id="247" name="Google Shape;247;p3"/>
          <p:cNvPicPr preferRelativeResize="0"/>
          <p:nvPr/>
        </p:nvPicPr>
        <p:blipFill rotWithShape="1">
          <a:blip r:embed="rId3">
            <a:alphaModFix amt="35000"/>
          </a:blip>
          <a:srcRect l="4842" r="-1" b="-2"/>
          <a:stretch/>
        </p:blipFill>
        <p:spPr>
          <a:xfrm>
            <a:off x="6094311" y="471949"/>
            <a:ext cx="5623559" cy="5909730"/>
          </a:xfrm>
          <a:prstGeom prst="rect">
            <a:avLst/>
          </a:prstGeom>
          <a:noFill/>
          <a:ln>
            <a:noFill/>
          </a:ln>
        </p:spPr>
      </p:pic>
      <p:pic>
        <p:nvPicPr>
          <p:cNvPr id="248" name="Google Shape;248;p3" descr="Pens and rulers"/>
          <p:cNvPicPr preferRelativeResize="0"/>
          <p:nvPr/>
        </p:nvPicPr>
        <p:blipFill rotWithShape="1">
          <a:blip r:embed="rId4">
            <a:alphaModFix amt="35000"/>
          </a:blip>
          <a:srcRect l="14767" r="21754" b="1"/>
          <a:stretch/>
        </p:blipFill>
        <p:spPr>
          <a:xfrm>
            <a:off x="474134" y="474134"/>
            <a:ext cx="5620176" cy="5909730"/>
          </a:xfrm>
          <a:prstGeom prst="rect">
            <a:avLst/>
          </a:prstGeom>
          <a:noFill/>
          <a:ln>
            <a:noFill/>
          </a:ln>
        </p:spPr>
      </p:pic>
      <p:sp>
        <p:nvSpPr>
          <p:cNvPr id="249" name="Google Shape;249;p3"/>
          <p:cNvSpPr txBox="1">
            <a:spLocks noGrp="1"/>
          </p:cNvSpPr>
          <p:nvPr>
            <p:ph type="title"/>
          </p:nvPr>
        </p:nvSpPr>
        <p:spPr>
          <a:xfrm>
            <a:off x="1154951" y="2099736"/>
            <a:ext cx="8827242" cy="267764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000000"/>
              </a:buClr>
              <a:buSzPts val="5400"/>
              <a:buFont typeface="Century Gothic"/>
              <a:buNone/>
            </a:pPr>
            <a:r>
              <a:rPr lang="en-US" sz="5400">
                <a:solidFill>
                  <a:srgbClr val="000000"/>
                </a:solidFill>
              </a:rPr>
              <a:t>Overview of the Project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7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5155"/>
        </a:solidFill>
        <a:effectLst/>
      </p:bgPr>
    </p:bg>
    <p:spTree>
      <p:nvGrpSpPr>
        <p:cNvPr id="1" name="Shape 253"/>
        <p:cNvGrpSpPr/>
        <p:nvPr/>
      </p:nvGrpSpPr>
      <p:grpSpPr>
        <a:xfrm>
          <a:off x="0" y="0"/>
          <a:ext cx="0" cy="0"/>
          <a:chOff x="0" y="0"/>
          <a:chExt cx="0" cy="0"/>
        </a:xfrm>
      </p:grpSpPr>
      <p:sp>
        <p:nvSpPr>
          <p:cNvPr id="254" name="Google Shape;254;p4"/>
          <p:cNvSpPr txBox="1"/>
          <p:nvPr/>
        </p:nvSpPr>
        <p:spPr>
          <a:xfrm>
            <a:off x="1154951" y="457200"/>
            <a:ext cx="8182188" cy="5352659"/>
          </a:xfrm>
          <a:prstGeom prst="rect">
            <a:avLst/>
          </a:prstGeom>
          <a:noFill/>
          <a:ln>
            <a:noFill/>
          </a:ln>
        </p:spPr>
        <p:txBody>
          <a:bodyPr spcFirstLastPara="1" wrap="square" lIns="91425" tIns="45700" rIns="91425" bIns="45700" anchor="ctr" anchorCtr="0">
            <a:normAutofit/>
          </a:bodyPr>
          <a:lstStyle/>
          <a:p>
            <a:pPr marL="0" marR="0" lvl="0" indent="-71120" algn="l" rtl="0">
              <a:lnSpc>
                <a:spcPct val="90000"/>
              </a:lnSpc>
              <a:spcBef>
                <a:spcPts val="0"/>
              </a:spcBef>
              <a:spcAft>
                <a:spcPts val="0"/>
              </a:spcAft>
              <a:buClr>
                <a:srgbClr val="B01513"/>
              </a:buClr>
              <a:buSzPts val="1120"/>
              <a:buFont typeface="Noto Sans Symbols"/>
              <a:buChar char="►"/>
            </a:pPr>
            <a:r>
              <a:rPr lang="en-US" sz="1400" b="0" i="0" u="none" strike="noStrike" cap="none">
                <a:solidFill>
                  <a:srgbClr val="FFFFFF"/>
                </a:solidFill>
                <a:latin typeface="Century Gothic"/>
                <a:ea typeface="Century Gothic"/>
                <a:cs typeface="Century Gothic"/>
                <a:sym typeface="Century Gothic"/>
              </a:rPr>
              <a:t>This predictive model is to estimate hospital charges for patients prior to admission, particularly for elective procedures. This model serves two primary purposes:</a:t>
            </a:r>
            <a:endParaRPr sz="1400" b="0" i="0" u="none" strike="noStrike" cap="none">
              <a:solidFill>
                <a:srgbClr val="FFFFFF"/>
              </a:solidFill>
              <a:latin typeface="Century Gothic"/>
              <a:ea typeface="Century Gothic"/>
              <a:cs typeface="Century Gothic"/>
              <a:sym typeface="Century Gothic"/>
            </a:endParaRPr>
          </a:p>
          <a:p>
            <a:pPr marL="457200" marR="0" lvl="0" indent="-317500" algn="l" rtl="0">
              <a:lnSpc>
                <a:spcPct val="90000"/>
              </a:lnSpc>
              <a:spcBef>
                <a:spcPts val="0"/>
              </a:spcBef>
              <a:spcAft>
                <a:spcPts val="0"/>
              </a:spcAft>
              <a:buClr>
                <a:srgbClr val="FFFFFF"/>
              </a:buClr>
              <a:buSzPts val="1400"/>
              <a:buFont typeface="Century Gothic"/>
              <a:buChar char="❖"/>
            </a:pPr>
            <a:r>
              <a:rPr lang="en-US" sz="1400" b="0" i="0" u="none" strike="noStrike" cap="none">
                <a:solidFill>
                  <a:srgbClr val="FFFFFF"/>
                </a:solidFill>
                <a:latin typeface="Century Gothic"/>
                <a:ea typeface="Century Gothic"/>
                <a:cs typeface="Century Gothic"/>
                <a:sym typeface="Century Gothic"/>
              </a:rPr>
              <a:t> </a:t>
            </a:r>
            <a:r>
              <a:rPr lang="en-US">
                <a:solidFill>
                  <a:srgbClr val="FFFFFF"/>
                </a:solidFill>
                <a:latin typeface="Century Gothic"/>
                <a:ea typeface="Century Gothic"/>
                <a:cs typeface="Century Gothic"/>
                <a:sym typeface="Century Gothic"/>
              </a:rPr>
              <a:t>It </a:t>
            </a:r>
            <a:r>
              <a:rPr lang="en-US" sz="1400" b="0" i="0" u="none" strike="noStrike" cap="none">
                <a:solidFill>
                  <a:srgbClr val="FFFFFF"/>
                </a:solidFill>
                <a:latin typeface="Century Gothic"/>
                <a:ea typeface="Century Gothic"/>
                <a:cs typeface="Century Gothic"/>
                <a:sym typeface="Century Gothic"/>
              </a:rPr>
              <a:t>allows patients to financially prepare for their hospital stay</a:t>
            </a:r>
            <a:endParaRPr>
              <a:solidFill>
                <a:srgbClr val="FFFFFF"/>
              </a:solidFill>
              <a:latin typeface="Century Gothic"/>
              <a:ea typeface="Century Gothic"/>
              <a:cs typeface="Century Gothic"/>
              <a:sym typeface="Century Gothic"/>
            </a:endParaRPr>
          </a:p>
          <a:p>
            <a:pPr marL="457200" marR="0" lvl="0" indent="-317500" algn="l" rtl="0">
              <a:lnSpc>
                <a:spcPct val="90000"/>
              </a:lnSpc>
              <a:spcBef>
                <a:spcPts val="0"/>
              </a:spcBef>
              <a:spcAft>
                <a:spcPts val="0"/>
              </a:spcAft>
              <a:buClr>
                <a:srgbClr val="FFFFFF"/>
              </a:buClr>
              <a:buSzPts val="1400"/>
              <a:buFont typeface="Century Gothic"/>
              <a:buChar char="❖"/>
            </a:pPr>
            <a:r>
              <a:rPr lang="en-US">
                <a:solidFill>
                  <a:srgbClr val="FFFFFF"/>
                </a:solidFill>
                <a:latin typeface="Century Gothic"/>
                <a:ea typeface="Century Gothic"/>
                <a:cs typeface="Century Gothic"/>
                <a:sym typeface="Century Gothic"/>
              </a:rPr>
              <a:t> It</a:t>
            </a:r>
            <a:r>
              <a:rPr lang="en-US" sz="1400" b="0" i="0" u="none" strike="noStrike" cap="none">
                <a:solidFill>
                  <a:srgbClr val="FFFFFF"/>
                </a:solidFill>
                <a:latin typeface="Century Gothic"/>
                <a:ea typeface="Century Gothic"/>
                <a:cs typeface="Century Gothic"/>
                <a:sym typeface="Century Gothic"/>
              </a:rPr>
              <a:t> aids insurance companies in forecasting potential claims.</a:t>
            </a:r>
            <a:endParaRPr sz="1400" b="0" i="0" u="none" strike="noStrike" cap="none">
              <a:solidFill>
                <a:srgbClr val="FFFFFF"/>
              </a:solidFill>
              <a:latin typeface="Century Gothic"/>
              <a:ea typeface="Century Gothic"/>
              <a:cs typeface="Century Gothic"/>
              <a:sym typeface="Century Gothic"/>
            </a:endParaRPr>
          </a:p>
          <a:p>
            <a:pPr marL="0" marR="0" lvl="0" indent="0" algn="l" rtl="0">
              <a:lnSpc>
                <a:spcPct val="90000"/>
              </a:lnSpc>
              <a:spcBef>
                <a:spcPts val="0"/>
              </a:spcBef>
              <a:spcAft>
                <a:spcPts val="0"/>
              </a:spcAft>
              <a:buNone/>
            </a:pPr>
            <a:endParaRPr>
              <a:solidFill>
                <a:srgbClr val="FFFFFF"/>
              </a:solidFill>
              <a:latin typeface="Century Gothic"/>
              <a:ea typeface="Century Gothic"/>
              <a:cs typeface="Century Gothic"/>
              <a:sym typeface="Century Gothic"/>
            </a:endParaRPr>
          </a:p>
          <a:p>
            <a:pPr marL="0" marR="0" lvl="0" indent="0" algn="l" rtl="0">
              <a:lnSpc>
                <a:spcPct val="90000"/>
              </a:lnSpc>
              <a:spcBef>
                <a:spcPts val="0"/>
              </a:spcBef>
              <a:spcAft>
                <a:spcPts val="0"/>
              </a:spcAft>
              <a:buNone/>
            </a:pPr>
            <a:r>
              <a:rPr lang="en-US" sz="1400" b="0" i="0" u="none" strike="noStrike" cap="none">
                <a:solidFill>
                  <a:srgbClr val="FFFFFF"/>
                </a:solidFill>
                <a:latin typeface="Century Gothic"/>
                <a:ea typeface="Century Gothic"/>
                <a:cs typeface="Century Gothic"/>
                <a:sym typeface="Century Gothic"/>
              </a:rPr>
              <a:t>The implementation of such a model would be a significant step towards financial transparency in healthcare, providing both patients and payers with a tool to better manage and anticipate healthcare costs.</a:t>
            </a:r>
            <a:br>
              <a:rPr lang="en-US" sz="1400" b="0" i="0" u="none" strike="noStrike" cap="none">
                <a:solidFill>
                  <a:srgbClr val="FFFFFF"/>
                </a:solidFill>
                <a:latin typeface="Century Gothic"/>
                <a:ea typeface="Century Gothic"/>
                <a:cs typeface="Century Gothic"/>
                <a:sym typeface="Century Gothic"/>
              </a:rPr>
            </a:br>
            <a:br>
              <a:rPr lang="en-US" sz="1400" b="0" i="0" u="none" strike="noStrike" cap="none">
                <a:solidFill>
                  <a:srgbClr val="FFFFFF"/>
                </a:solidFill>
                <a:latin typeface="Century Gothic"/>
                <a:ea typeface="Century Gothic"/>
                <a:cs typeface="Century Gothic"/>
                <a:sym typeface="Century Gothic"/>
              </a:rPr>
            </a:br>
            <a:r>
              <a:rPr lang="en-US" sz="1400" b="0" i="0" u="none" strike="noStrike" cap="none">
                <a:solidFill>
                  <a:srgbClr val="FFFFFF"/>
                </a:solidFill>
                <a:latin typeface="Century Gothic"/>
                <a:ea typeface="Century Gothic"/>
                <a:cs typeface="Century Gothic"/>
                <a:sym typeface="Century Gothic"/>
              </a:rPr>
              <a:t>The model would typically involve data science techniques such as regression analysis, machine learning models</a:t>
            </a:r>
            <a:endParaRPr/>
          </a:p>
          <a:p>
            <a:pPr marL="0" marR="0" lvl="0" indent="0" algn="l" rtl="0">
              <a:lnSpc>
                <a:spcPct val="90000"/>
              </a:lnSpc>
              <a:spcBef>
                <a:spcPts val="1000"/>
              </a:spcBef>
              <a:spcAft>
                <a:spcPts val="0"/>
              </a:spcAft>
              <a:buClr>
                <a:srgbClr val="B01513"/>
              </a:buClr>
              <a:buSzPts val="1120"/>
              <a:buFont typeface="Noto Sans Symbols"/>
              <a:buNone/>
            </a:pPr>
            <a:endParaRPr sz="1400" b="0" i="0" u="none" strike="noStrike" cap="none">
              <a:solidFill>
                <a:srgbClr val="FFFFFF"/>
              </a:solidFill>
              <a:latin typeface="Century Gothic"/>
              <a:ea typeface="Century Gothic"/>
              <a:cs typeface="Century Gothic"/>
              <a:sym typeface="Century Gothic"/>
            </a:endParaRPr>
          </a:p>
          <a:p>
            <a:pPr marL="0" marR="0" lvl="0" indent="-71120" algn="l" rtl="0">
              <a:lnSpc>
                <a:spcPct val="90000"/>
              </a:lnSpc>
              <a:spcBef>
                <a:spcPts val="1000"/>
              </a:spcBef>
              <a:spcAft>
                <a:spcPts val="0"/>
              </a:spcAft>
              <a:buClr>
                <a:srgbClr val="B01513"/>
              </a:buClr>
              <a:buSzPts val="1120"/>
              <a:buFont typeface="Noto Sans Symbols"/>
              <a:buChar char="►"/>
            </a:pPr>
            <a:r>
              <a:rPr lang="en-US" sz="1400" b="0" i="0" u="none" strike="noStrike" cap="none">
                <a:solidFill>
                  <a:srgbClr val="FFFFFF"/>
                </a:solidFill>
                <a:latin typeface="Century Gothic"/>
                <a:ea typeface="Century Gothic"/>
                <a:cs typeface="Century Gothic"/>
                <a:sym typeface="Century Gothic"/>
              </a:rPr>
              <a:t>Problem Statement:</a:t>
            </a:r>
            <a:endParaRPr/>
          </a:p>
          <a:p>
            <a:pPr marL="0" marR="0" lvl="0" indent="0" algn="l" rtl="0">
              <a:lnSpc>
                <a:spcPct val="90000"/>
              </a:lnSpc>
              <a:spcBef>
                <a:spcPts val="1000"/>
              </a:spcBef>
              <a:spcAft>
                <a:spcPts val="0"/>
              </a:spcAft>
              <a:buClr>
                <a:srgbClr val="FFFFFF"/>
              </a:buClr>
              <a:buSzPts val="1400"/>
              <a:buFont typeface="Century Gothic"/>
              <a:buNone/>
            </a:pPr>
            <a:r>
              <a:rPr lang="en-US" sz="1400" b="0" i="0" u="none" strike="noStrike" cap="none">
                <a:solidFill>
                  <a:srgbClr val="FFFFFF"/>
                </a:solidFill>
                <a:latin typeface="Century Gothic"/>
                <a:ea typeface="Century Gothic"/>
                <a:cs typeface="Century Gothic"/>
                <a:sym typeface="Century Gothic"/>
              </a:rPr>
              <a:t>Developing an accurate predictive model to estimate hospital charges prior to a patient's elective admission, enabling individuals to effectively plan their healthcare finances and insurance companies to anticipate claim amounts with greater precision.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anim calcmode="lin" valueType="num">
                                      <p:cBhvr additive="base">
                                        <p:cTn id="7" dur="500"/>
                                        <p:tgtEl>
                                          <p:spTgt spid="254"/>
                                        </p:tgtEl>
                                        <p:attrNameLst>
                                          <p:attrName>ppt_w</p:attrName>
                                        </p:attrNameLst>
                                      </p:cBhvr>
                                      <p:tavLst>
                                        <p:tav tm="0">
                                          <p:val>
                                            <p:strVal val="0"/>
                                          </p:val>
                                        </p:tav>
                                        <p:tav tm="100000">
                                          <p:val>
                                            <p:strVal val="#ppt_w"/>
                                          </p:val>
                                        </p:tav>
                                      </p:tavLst>
                                    </p:anim>
                                    <p:anim calcmode="lin" valueType="num">
                                      <p:cBhvr additive="base">
                                        <p:cTn id="8" dur="500"/>
                                        <p:tgtEl>
                                          <p:spTgt spid="25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59" name="Google Shape;259;p5"/>
          <p:cNvSpPr txBox="1">
            <a:spLocks noGrp="1"/>
          </p:cNvSpPr>
          <p:nvPr>
            <p:ph type="title" idx="4294967295"/>
          </p:nvPr>
        </p:nvSpPr>
        <p:spPr>
          <a:xfrm>
            <a:off x="1624084" y="-123828"/>
            <a:ext cx="2319339" cy="2887666"/>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FFFFFF"/>
              </a:buClr>
              <a:buSzPts val="2800"/>
              <a:buFont typeface="Century Gothic"/>
              <a:buNone/>
            </a:pPr>
            <a:r>
              <a:rPr lang="en-US" sz="2800">
                <a:solidFill>
                  <a:srgbClr val="FFFFFF"/>
                </a:solidFill>
              </a:rPr>
              <a:t>Dataset Description</a:t>
            </a:r>
            <a:endParaRPr/>
          </a:p>
        </p:txBody>
      </p:sp>
      <p:sp>
        <p:nvSpPr>
          <p:cNvPr id="260" name="Google Shape;260;p5"/>
          <p:cNvSpPr txBox="1">
            <a:spLocks noGrp="1"/>
          </p:cNvSpPr>
          <p:nvPr>
            <p:ph type="body" idx="4294967295"/>
          </p:nvPr>
        </p:nvSpPr>
        <p:spPr>
          <a:xfrm>
            <a:off x="3795637" y="305199"/>
            <a:ext cx="6772275" cy="2192338"/>
          </a:xfrm>
          <a:prstGeom prst="rect">
            <a:avLst/>
          </a:prstGeom>
          <a:noFill/>
          <a:ln>
            <a:noFill/>
          </a:ln>
        </p:spPr>
        <p:txBody>
          <a:bodyPr spcFirstLastPara="1" wrap="square" lIns="91425" tIns="45700" rIns="91425" bIns="45700" anchor="ctr" anchorCtr="0">
            <a:normAutofit/>
          </a:bodyPr>
          <a:lstStyle/>
          <a:p>
            <a:pPr marL="342900" lvl="0" indent="-342900" algn="r" rtl="0">
              <a:lnSpc>
                <a:spcPct val="90000"/>
              </a:lnSpc>
              <a:spcBef>
                <a:spcPts val="0"/>
              </a:spcBef>
              <a:spcAft>
                <a:spcPts val="0"/>
              </a:spcAft>
              <a:buSzPts val="1280"/>
              <a:buChar char="►"/>
            </a:pPr>
            <a:r>
              <a:rPr lang="en-US" sz="1600">
                <a:solidFill>
                  <a:srgbClr val="F7F7F7"/>
                </a:solidFill>
              </a:rPr>
              <a:t>DATASET DESCRIPTION We will utilize the data from github to solve the cost prediction task. Numerous observations on costs in four USA regions will be gather.</a:t>
            </a:r>
            <a:endParaRPr/>
          </a:p>
          <a:p>
            <a:pPr marL="342900" lvl="0" indent="-342900" algn="r" rtl="0">
              <a:lnSpc>
                <a:spcPct val="90000"/>
              </a:lnSpc>
              <a:spcBef>
                <a:spcPts val="1000"/>
              </a:spcBef>
              <a:spcAft>
                <a:spcPts val="0"/>
              </a:spcAft>
              <a:buSzPts val="1280"/>
              <a:buChar char="►"/>
            </a:pPr>
            <a:r>
              <a:rPr lang="en-US" sz="1600">
                <a:solidFill>
                  <a:srgbClr val="F7F7F7"/>
                </a:solidFill>
              </a:rPr>
              <a:t> Few entries from the dataset are also shown in figure 1 below. Also, the columns are self-explanatory. The detail of each column is given in table 1.</a:t>
            </a:r>
            <a:endParaRPr/>
          </a:p>
        </p:txBody>
      </p:sp>
      <p:sp>
        <p:nvSpPr>
          <p:cNvPr id="261" name="Google Shape;261;p5"/>
          <p:cNvSpPr txBox="1"/>
          <p:nvPr/>
        </p:nvSpPr>
        <p:spPr>
          <a:xfrm>
            <a:off x="5540650" y="2237627"/>
            <a:ext cx="4176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entury Gothic"/>
              <a:buNone/>
            </a:pPr>
            <a:r>
              <a:rPr lang="en-US" sz="1800" b="0" i="0" u="none" strike="noStrike" cap="none">
                <a:solidFill>
                  <a:srgbClr val="FFFFFF"/>
                </a:solidFill>
                <a:latin typeface="Century Gothic"/>
                <a:ea typeface="Century Gothic"/>
                <a:cs typeface="Century Gothic"/>
                <a:sym typeface="Century Gothic"/>
              </a:rPr>
              <a:t>Table 1</a:t>
            </a:r>
            <a:endParaRPr/>
          </a:p>
        </p:txBody>
      </p:sp>
      <p:pic>
        <p:nvPicPr>
          <p:cNvPr id="262" name="Google Shape;262;p5"/>
          <p:cNvPicPr preferRelativeResize="0"/>
          <p:nvPr/>
        </p:nvPicPr>
        <p:blipFill rotWithShape="1">
          <a:blip r:embed="rId4">
            <a:alphaModFix/>
          </a:blip>
          <a:srcRect/>
          <a:stretch/>
        </p:blipFill>
        <p:spPr>
          <a:xfrm>
            <a:off x="636879" y="3238503"/>
            <a:ext cx="3536149" cy="2571749"/>
          </a:xfrm>
          <a:prstGeom prst="rect">
            <a:avLst/>
          </a:prstGeom>
          <a:noFill/>
          <a:ln>
            <a:noFill/>
          </a:ln>
        </p:spPr>
      </p:pic>
      <p:pic>
        <p:nvPicPr>
          <p:cNvPr id="263" name="Google Shape;263;p5"/>
          <p:cNvPicPr preferRelativeResize="0"/>
          <p:nvPr/>
        </p:nvPicPr>
        <p:blipFill rotWithShape="1">
          <a:blip r:embed="rId5">
            <a:alphaModFix/>
          </a:blip>
          <a:srcRect t="8726"/>
          <a:stretch/>
        </p:blipFill>
        <p:spPr>
          <a:xfrm>
            <a:off x="5104303" y="2702756"/>
            <a:ext cx="5384307" cy="3643246"/>
          </a:xfrm>
          <a:prstGeom prst="rect">
            <a:avLst/>
          </a:prstGeom>
          <a:noFill/>
          <a:ln>
            <a:noFill/>
          </a:ln>
        </p:spPr>
      </p:pic>
      <p:sp>
        <p:nvSpPr>
          <p:cNvPr id="264" name="Google Shape;264;p5"/>
          <p:cNvSpPr txBox="1"/>
          <p:nvPr/>
        </p:nvSpPr>
        <p:spPr>
          <a:xfrm>
            <a:off x="2129052" y="2763838"/>
            <a:ext cx="691213" cy="3693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entury Gothic"/>
              <a:buNone/>
            </a:pPr>
            <a:r>
              <a:rPr lang="en-US" sz="1800" b="0" i="0" u="none" strike="noStrike" cap="none">
                <a:solidFill>
                  <a:srgbClr val="FFFFFF"/>
                </a:solidFill>
                <a:latin typeface="Century Gothic"/>
                <a:ea typeface="Century Gothic"/>
                <a:cs typeface="Century Gothic"/>
                <a:sym typeface="Century Gothic"/>
              </a:rPr>
              <a:t>Fig 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0">
                                            <p:txEl>
                                              <p:pRg st="0" end="0"/>
                                            </p:txEl>
                                          </p:spTgt>
                                        </p:tgtEl>
                                        <p:attrNameLst>
                                          <p:attrName>style.visibility</p:attrName>
                                        </p:attrNameLst>
                                      </p:cBhvr>
                                      <p:to>
                                        <p:strVal val="visible"/>
                                      </p:to>
                                    </p:set>
                                    <p:anim calcmode="lin" valueType="num">
                                      <p:cBhvr additive="base">
                                        <p:cTn id="7" dur="500"/>
                                        <p:tgtEl>
                                          <p:spTgt spid="26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60">
                                            <p:txEl>
                                              <p:pRg st="1" end="1"/>
                                            </p:txEl>
                                          </p:spTgt>
                                        </p:tgtEl>
                                        <p:attrNameLst>
                                          <p:attrName>style.visibility</p:attrName>
                                        </p:attrNameLst>
                                      </p:cBhvr>
                                      <p:to>
                                        <p:strVal val="visible"/>
                                      </p:to>
                                    </p:set>
                                    <p:anim calcmode="lin" valueType="num">
                                      <p:cBhvr additive="base">
                                        <p:cTn id="12" dur="500"/>
                                        <p:tgtEl>
                                          <p:spTgt spid="26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8"/>
        <p:cNvGrpSpPr/>
        <p:nvPr/>
      </p:nvGrpSpPr>
      <p:grpSpPr>
        <a:xfrm>
          <a:off x="0" y="0"/>
          <a:ext cx="0" cy="0"/>
          <a:chOff x="0" y="0"/>
          <a:chExt cx="0" cy="0"/>
        </a:xfrm>
      </p:grpSpPr>
      <p:sp>
        <p:nvSpPr>
          <p:cNvPr id="269" name="Google Shape;269;p6"/>
          <p:cNvSpPr txBox="1"/>
          <p:nvPr/>
        </p:nvSpPr>
        <p:spPr>
          <a:xfrm>
            <a:off x="162232" y="973671"/>
            <a:ext cx="3223688" cy="4833747"/>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3600"/>
              <a:buFont typeface="Century Gothic"/>
              <a:buNone/>
            </a:pPr>
            <a:r>
              <a:rPr lang="en-US" sz="3600" b="0" i="0" u="none" strike="noStrike" cap="none" dirty="0">
                <a:solidFill>
                  <a:srgbClr val="000000"/>
                </a:solidFill>
                <a:latin typeface="Century Gothic"/>
                <a:ea typeface="Century Gothic"/>
                <a:cs typeface="Century Gothic"/>
                <a:sym typeface="Century Gothic"/>
              </a:rPr>
              <a:t>Methodology</a:t>
            </a:r>
            <a:endParaRPr dirty="0"/>
          </a:p>
        </p:txBody>
      </p:sp>
      <p:grpSp>
        <p:nvGrpSpPr>
          <p:cNvPr id="270" name="Google Shape;270;p6"/>
          <p:cNvGrpSpPr/>
          <p:nvPr/>
        </p:nvGrpSpPr>
        <p:grpSpPr>
          <a:xfrm>
            <a:off x="3687097" y="766917"/>
            <a:ext cx="7892855" cy="5040502"/>
            <a:chOff x="5199918" y="1845752"/>
            <a:chExt cx="6380034" cy="3937917"/>
          </a:xfrm>
        </p:grpSpPr>
        <p:sp>
          <p:nvSpPr>
            <p:cNvPr id="271" name="Google Shape;271;p6"/>
            <p:cNvSpPr/>
            <p:nvPr/>
          </p:nvSpPr>
          <p:spPr>
            <a:xfrm>
              <a:off x="5199918" y="1845752"/>
              <a:ext cx="839474" cy="2079765"/>
            </a:xfrm>
            <a:custGeom>
              <a:avLst/>
              <a:gdLst/>
              <a:ahLst/>
              <a:cxnLst/>
              <a:rect l="l" t="t" r="r" b="b"/>
              <a:pathLst>
                <a:path w="839478" h="1175270" extrusionOk="0">
                  <a:moveTo>
                    <a:pt x="0" y="0"/>
                  </a:moveTo>
                  <a:lnTo>
                    <a:pt x="839478" y="0"/>
                  </a:lnTo>
                  <a:lnTo>
                    <a:pt x="839478" y="1175270"/>
                  </a:lnTo>
                  <a:lnTo>
                    <a:pt x="0" y="1175270"/>
                  </a:lnTo>
                  <a:lnTo>
                    <a:pt x="0" y="0"/>
                  </a:lnTo>
                  <a:close/>
                </a:path>
              </a:pathLst>
            </a:custGeom>
            <a:solidFill>
              <a:srgbClr val="F7D3CC">
                <a:alpha val="89803"/>
              </a:srgbClr>
            </a:solidFill>
            <a:ln w="19025" cap="rnd" cmpd="sng">
              <a:solidFill>
                <a:srgbClr val="F7D3CC">
                  <a:alpha val="89803"/>
                </a:srgbClr>
              </a:solidFill>
              <a:prstDash val="solid"/>
              <a:round/>
              <a:headEnd type="none" w="sm" len="sm"/>
              <a:tailEnd type="none" w="sm" len="sm"/>
            </a:ln>
          </p:spPr>
          <p:txBody>
            <a:bodyPr spcFirstLastPara="1" wrap="square" lIns="65450" tIns="776800" rIns="65450" bIns="353700" anchor="t" anchorCtr="0">
              <a:noAutofit/>
            </a:bodyPr>
            <a:lstStyle/>
            <a:p>
              <a:pPr marL="0" marR="0" lvl="0" indent="0" algn="l" rtl="0">
                <a:lnSpc>
                  <a:spcPct val="90000"/>
                </a:lnSpc>
                <a:spcBef>
                  <a:spcPts val="0"/>
                </a:spcBef>
                <a:spcAft>
                  <a:spcPts val="0"/>
                </a:spcAft>
                <a:buClr>
                  <a:srgbClr val="000000"/>
                </a:buClr>
                <a:buSzPts val="1100"/>
                <a:buFont typeface="Century Gothic"/>
                <a:buNone/>
              </a:pPr>
              <a:r>
                <a:rPr lang="en-US" sz="1100" b="0" i="0" u="none" strike="noStrike" cap="none" dirty="0">
                  <a:solidFill>
                    <a:srgbClr val="000000"/>
                  </a:solidFill>
                  <a:latin typeface="Century Gothic"/>
                  <a:ea typeface="Century Gothic"/>
                  <a:cs typeface="Century Gothic"/>
                  <a:sym typeface="Century Gothic"/>
                </a:rPr>
                <a:t>Load the data: Begin by importing the dataset that will be used to train and test the model.</a:t>
              </a:r>
              <a:endParaRPr dirty="0"/>
            </a:p>
          </p:txBody>
        </p:sp>
        <p:sp>
          <p:nvSpPr>
            <p:cNvPr id="272" name="Google Shape;272;p6"/>
            <p:cNvSpPr/>
            <p:nvPr/>
          </p:nvSpPr>
          <p:spPr>
            <a:xfrm>
              <a:off x="5443368" y="1963280"/>
              <a:ext cx="352583" cy="352583"/>
            </a:xfrm>
            <a:custGeom>
              <a:avLst/>
              <a:gdLst/>
              <a:ahLst/>
              <a:cxnLst/>
              <a:rect l="l" t="t" r="r" b="b"/>
              <a:pathLst>
                <a:path w="352581" h="352581" extrusionOk="0">
                  <a:moveTo>
                    <a:pt x="0" y="176291"/>
                  </a:moveTo>
                  <a:cubicBezTo>
                    <a:pt x="0" y="78928"/>
                    <a:pt x="78928" y="0"/>
                    <a:pt x="176291" y="0"/>
                  </a:cubicBezTo>
                  <a:cubicBezTo>
                    <a:pt x="273654" y="0"/>
                    <a:pt x="352582" y="78928"/>
                    <a:pt x="352582" y="176291"/>
                  </a:cubicBezTo>
                  <a:cubicBezTo>
                    <a:pt x="352582" y="273654"/>
                    <a:pt x="273654" y="352582"/>
                    <a:pt x="176291" y="352582"/>
                  </a:cubicBezTo>
                  <a:cubicBezTo>
                    <a:pt x="78928" y="352582"/>
                    <a:pt x="0" y="273654"/>
                    <a:pt x="0" y="176291"/>
                  </a:cubicBezTo>
                  <a:close/>
                </a:path>
              </a:pathLst>
            </a:custGeom>
            <a:solidFill>
              <a:srgbClr val="EA6312"/>
            </a:solidFill>
            <a:ln w="19025" cap="rnd" cmpd="sng">
              <a:solidFill>
                <a:srgbClr val="EA6312"/>
              </a:solidFill>
              <a:prstDash val="solid"/>
              <a:round/>
              <a:headEnd type="none" w="sm" len="sm"/>
              <a:tailEnd type="none" w="sm" len="sm"/>
            </a:ln>
          </p:spPr>
          <p:txBody>
            <a:bodyPr spcFirstLastPara="1" wrap="square" lIns="79100" tIns="64325" rIns="79100" bIns="64325" anchor="ctr" anchorCtr="1">
              <a:noAutofit/>
            </a:bodyPr>
            <a:lstStyle/>
            <a:p>
              <a:pPr marL="0" marR="0" lvl="0" indent="0" algn="ctr" rtl="0">
                <a:lnSpc>
                  <a:spcPct val="90000"/>
                </a:lnSpc>
                <a:spcBef>
                  <a:spcPts val="0"/>
                </a:spcBef>
                <a:spcAft>
                  <a:spcPts val="0"/>
                </a:spcAft>
                <a:buClr>
                  <a:srgbClr val="FFFFFF"/>
                </a:buClr>
                <a:buSzPts val="1500"/>
                <a:buFont typeface="Century Gothic"/>
                <a:buNone/>
              </a:pPr>
              <a:r>
                <a:rPr lang="en-US" sz="1500" b="0" i="0" u="none" strike="noStrike" cap="none">
                  <a:solidFill>
                    <a:srgbClr val="FFFFFF"/>
                  </a:solidFill>
                  <a:latin typeface="Century Gothic"/>
                  <a:ea typeface="Century Gothic"/>
                  <a:cs typeface="Century Gothic"/>
                  <a:sym typeface="Century Gothic"/>
                </a:rPr>
                <a:t>1</a:t>
              </a:r>
              <a:endParaRPr/>
            </a:p>
          </p:txBody>
        </p:sp>
        <p:sp>
          <p:nvSpPr>
            <p:cNvPr id="273" name="Google Shape;273;p6"/>
            <p:cNvSpPr/>
            <p:nvPr/>
          </p:nvSpPr>
          <p:spPr>
            <a:xfrm>
              <a:off x="5199918" y="3020949"/>
              <a:ext cx="839474" cy="73"/>
            </a:xfrm>
            <a:prstGeom prst="rect">
              <a:avLst/>
            </a:prstGeom>
            <a:solidFill>
              <a:srgbClr val="E6B729"/>
            </a:solidFill>
            <a:ln w="19025" cap="rnd" cmpd="sng">
              <a:solidFill>
                <a:srgbClr val="E6B72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4" name="Google Shape;274;p6"/>
            <p:cNvSpPr/>
            <p:nvPr/>
          </p:nvSpPr>
          <p:spPr>
            <a:xfrm>
              <a:off x="6123343" y="1845752"/>
              <a:ext cx="839474" cy="2788384"/>
            </a:xfrm>
            <a:custGeom>
              <a:avLst/>
              <a:gdLst/>
              <a:ahLst/>
              <a:cxnLst/>
              <a:rect l="l" t="t" r="r" b="b"/>
              <a:pathLst>
                <a:path w="839478" h="1175270" extrusionOk="0">
                  <a:moveTo>
                    <a:pt x="0" y="0"/>
                  </a:moveTo>
                  <a:lnTo>
                    <a:pt x="839478" y="0"/>
                  </a:lnTo>
                  <a:lnTo>
                    <a:pt x="839478" y="1175270"/>
                  </a:lnTo>
                  <a:lnTo>
                    <a:pt x="0" y="1175270"/>
                  </a:lnTo>
                  <a:lnTo>
                    <a:pt x="0" y="0"/>
                  </a:lnTo>
                  <a:close/>
                </a:path>
              </a:pathLst>
            </a:custGeom>
            <a:solidFill>
              <a:srgbClr val="F5E6CD">
                <a:alpha val="89803"/>
              </a:srgbClr>
            </a:solidFill>
            <a:ln w="19025" cap="rnd" cmpd="sng">
              <a:solidFill>
                <a:srgbClr val="F5E6CD">
                  <a:alpha val="89803"/>
                </a:srgbClr>
              </a:solidFill>
              <a:prstDash val="solid"/>
              <a:round/>
              <a:headEnd type="none" w="sm" len="sm"/>
              <a:tailEnd type="none" w="sm" len="sm"/>
            </a:ln>
          </p:spPr>
          <p:txBody>
            <a:bodyPr spcFirstLastPara="1" wrap="square" lIns="65450" tIns="776800" rIns="65450" bIns="353700" anchor="t" anchorCtr="0">
              <a:noAutofit/>
            </a:bodyPr>
            <a:lstStyle/>
            <a:p>
              <a:pPr marL="0" marR="0" lvl="0" indent="0" algn="l" rtl="0">
                <a:lnSpc>
                  <a:spcPct val="90000"/>
                </a:lnSpc>
                <a:spcBef>
                  <a:spcPts val="0"/>
                </a:spcBef>
                <a:spcAft>
                  <a:spcPts val="0"/>
                </a:spcAft>
                <a:buClr>
                  <a:srgbClr val="000000"/>
                </a:buClr>
                <a:buSzPts val="1100"/>
                <a:buFont typeface="Century Gothic"/>
                <a:buNone/>
              </a:pPr>
              <a:r>
                <a:rPr lang="en-US" sz="1100" b="0" i="0" u="none" strike="noStrike" cap="none" dirty="0">
                  <a:solidFill>
                    <a:srgbClr val="000000"/>
                  </a:solidFill>
                  <a:latin typeface="Century Gothic"/>
                  <a:ea typeface="Century Gothic"/>
                  <a:cs typeface="Century Gothic"/>
                  <a:sym typeface="Century Gothic"/>
                </a:rPr>
                <a:t>Learn from the data: Understand the dataset through exploratory data analysis to identify patterns, outliers, and underlying structures.</a:t>
              </a:r>
              <a:endParaRPr dirty="0"/>
            </a:p>
          </p:txBody>
        </p:sp>
        <p:sp>
          <p:nvSpPr>
            <p:cNvPr id="275" name="Google Shape;275;p6"/>
            <p:cNvSpPr/>
            <p:nvPr/>
          </p:nvSpPr>
          <p:spPr>
            <a:xfrm>
              <a:off x="6366793" y="1963280"/>
              <a:ext cx="352583" cy="352583"/>
            </a:xfrm>
            <a:custGeom>
              <a:avLst/>
              <a:gdLst/>
              <a:ahLst/>
              <a:cxnLst/>
              <a:rect l="l" t="t" r="r" b="b"/>
              <a:pathLst>
                <a:path w="352581" h="352581" extrusionOk="0">
                  <a:moveTo>
                    <a:pt x="0" y="176291"/>
                  </a:moveTo>
                  <a:cubicBezTo>
                    <a:pt x="0" y="78928"/>
                    <a:pt x="78928" y="0"/>
                    <a:pt x="176291" y="0"/>
                  </a:cubicBezTo>
                  <a:cubicBezTo>
                    <a:pt x="273654" y="0"/>
                    <a:pt x="352582" y="78928"/>
                    <a:pt x="352582" y="176291"/>
                  </a:cubicBezTo>
                  <a:cubicBezTo>
                    <a:pt x="352582" y="273654"/>
                    <a:pt x="273654" y="352582"/>
                    <a:pt x="176291" y="352582"/>
                  </a:cubicBezTo>
                  <a:cubicBezTo>
                    <a:pt x="78928" y="352582"/>
                    <a:pt x="0" y="273654"/>
                    <a:pt x="0" y="176291"/>
                  </a:cubicBezTo>
                  <a:close/>
                </a:path>
              </a:pathLst>
            </a:custGeom>
            <a:solidFill>
              <a:srgbClr val="6AAC90"/>
            </a:solidFill>
            <a:ln w="19025" cap="rnd" cmpd="sng">
              <a:solidFill>
                <a:srgbClr val="6AAC90"/>
              </a:solidFill>
              <a:prstDash val="solid"/>
              <a:round/>
              <a:headEnd type="none" w="sm" len="sm"/>
              <a:tailEnd type="none" w="sm" len="sm"/>
            </a:ln>
          </p:spPr>
          <p:txBody>
            <a:bodyPr spcFirstLastPara="1" wrap="square" lIns="79100" tIns="64325" rIns="79100" bIns="64325" anchor="ctr" anchorCtr="1">
              <a:noAutofit/>
            </a:bodyPr>
            <a:lstStyle/>
            <a:p>
              <a:pPr marL="0" marR="0" lvl="0" indent="0" algn="ctr" rtl="0">
                <a:lnSpc>
                  <a:spcPct val="90000"/>
                </a:lnSpc>
                <a:spcBef>
                  <a:spcPts val="0"/>
                </a:spcBef>
                <a:spcAft>
                  <a:spcPts val="0"/>
                </a:spcAft>
                <a:buClr>
                  <a:srgbClr val="FFFFFF"/>
                </a:buClr>
                <a:buSzPts val="1500"/>
                <a:buFont typeface="Century Gothic"/>
                <a:buNone/>
              </a:pPr>
              <a:r>
                <a:rPr lang="en-US" sz="1500" b="0" i="0" u="none" strike="noStrike" cap="none">
                  <a:solidFill>
                    <a:srgbClr val="FFFFFF"/>
                  </a:solidFill>
                  <a:latin typeface="Century Gothic"/>
                  <a:ea typeface="Century Gothic"/>
                  <a:cs typeface="Century Gothic"/>
                  <a:sym typeface="Century Gothic"/>
                </a:rPr>
                <a:t>2</a:t>
              </a:r>
              <a:endParaRPr/>
            </a:p>
          </p:txBody>
        </p:sp>
        <p:sp>
          <p:nvSpPr>
            <p:cNvPr id="276" name="Google Shape;276;p6"/>
            <p:cNvSpPr/>
            <p:nvPr/>
          </p:nvSpPr>
          <p:spPr>
            <a:xfrm>
              <a:off x="6123343" y="3020949"/>
              <a:ext cx="839474" cy="73"/>
            </a:xfrm>
            <a:prstGeom prst="rect">
              <a:avLst/>
            </a:prstGeom>
            <a:solidFill>
              <a:srgbClr val="5F9C9D"/>
            </a:solidFill>
            <a:ln w="19025" cap="rnd" cmpd="sng">
              <a:solidFill>
                <a:srgbClr val="5F9C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7" name="Google Shape;277;p6"/>
            <p:cNvSpPr/>
            <p:nvPr/>
          </p:nvSpPr>
          <p:spPr>
            <a:xfrm>
              <a:off x="7046768" y="1845752"/>
              <a:ext cx="839474" cy="3525808"/>
            </a:xfrm>
            <a:custGeom>
              <a:avLst/>
              <a:gdLst/>
              <a:ahLst/>
              <a:cxnLst/>
              <a:rect l="l" t="t" r="r" b="b"/>
              <a:pathLst>
                <a:path w="839478" h="1175270" extrusionOk="0">
                  <a:moveTo>
                    <a:pt x="0" y="0"/>
                  </a:moveTo>
                  <a:lnTo>
                    <a:pt x="839478" y="0"/>
                  </a:lnTo>
                  <a:lnTo>
                    <a:pt x="839478" y="1175270"/>
                  </a:lnTo>
                  <a:lnTo>
                    <a:pt x="0" y="1175270"/>
                  </a:lnTo>
                  <a:lnTo>
                    <a:pt x="0" y="0"/>
                  </a:lnTo>
                  <a:close/>
                </a:path>
              </a:pathLst>
            </a:custGeom>
            <a:solidFill>
              <a:srgbClr val="D4E3DB">
                <a:alpha val="89803"/>
              </a:srgbClr>
            </a:solidFill>
            <a:ln w="19025" cap="rnd" cmpd="sng">
              <a:solidFill>
                <a:srgbClr val="D4E3DB">
                  <a:alpha val="89803"/>
                </a:srgbClr>
              </a:solidFill>
              <a:prstDash val="solid"/>
              <a:round/>
              <a:headEnd type="none" w="sm" len="sm"/>
              <a:tailEnd type="none" w="sm" len="sm"/>
            </a:ln>
          </p:spPr>
          <p:txBody>
            <a:bodyPr spcFirstLastPara="1" wrap="square" lIns="65450" tIns="776800" rIns="65450" bIns="353700" anchor="t" anchorCtr="0">
              <a:noAutofit/>
            </a:bodyPr>
            <a:lstStyle/>
            <a:p>
              <a:pPr marL="0" marR="0" lvl="0" indent="0" algn="l" rtl="0">
                <a:lnSpc>
                  <a:spcPct val="90000"/>
                </a:lnSpc>
                <a:spcBef>
                  <a:spcPts val="0"/>
                </a:spcBef>
                <a:spcAft>
                  <a:spcPts val="0"/>
                </a:spcAft>
                <a:buClr>
                  <a:srgbClr val="000000"/>
                </a:buClr>
                <a:buSzPts val="1100"/>
                <a:buFont typeface="Century Gothic"/>
                <a:buNone/>
              </a:pPr>
              <a:r>
                <a:rPr lang="en-US" sz="1100" b="0" i="0" u="none" strike="noStrike" cap="none" dirty="0">
                  <a:solidFill>
                    <a:srgbClr val="000000"/>
                  </a:solidFill>
                  <a:latin typeface="Century Gothic"/>
                  <a:ea typeface="Century Gothic"/>
                  <a:cs typeface="Century Gothic"/>
                  <a:sym typeface="Century Gothic"/>
                </a:rPr>
                <a:t>Analyze information and graphically represent numerical categories: Visualize the data to gain insights and understand the relationships between different numerical categories.</a:t>
              </a:r>
              <a:endParaRPr dirty="0"/>
            </a:p>
          </p:txBody>
        </p:sp>
        <p:sp>
          <p:nvSpPr>
            <p:cNvPr id="278" name="Google Shape;278;p6"/>
            <p:cNvSpPr/>
            <p:nvPr/>
          </p:nvSpPr>
          <p:spPr>
            <a:xfrm>
              <a:off x="7290218" y="1963280"/>
              <a:ext cx="352583" cy="352583"/>
            </a:xfrm>
            <a:custGeom>
              <a:avLst/>
              <a:gdLst/>
              <a:ahLst/>
              <a:cxnLst/>
              <a:rect l="l" t="t" r="r" b="b"/>
              <a:pathLst>
                <a:path w="352581" h="352581" extrusionOk="0">
                  <a:moveTo>
                    <a:pt x="0" y="176291"/>
                  </a:moveTo>
                  <a:cubicBezTo>
                    <a:pt x="0" y="78928"/>
                    <a:pt x="78928" y="0"/>
                    <a:pt x="176291" y="0"/>
                  </a:cubicBezTo>
                  <a:cubicBezTo>
                    <a:pt x="273654" y="0"/>
                    <a:pt x="352582" y="78928"/>
                    <a:pt x="352582" y="176291"/>
                  </a:cubicBezTo>
                  <a:cubicBezTo>
                    <a:pt x="352582" y="273654"/>
                    <a:pt x="273654" y="352582"/>
                    <a:pt x="176291" y="352582"/>
                  </a:cubicBezTo>
                  <a:cubicBezTo>
                    <a:pt x="78928" y="352582"/>
                    <a:pt x="0" y="273654"/>
                    <a:pt x="0" y="176291"/>
                  </a:cubicBezTo>
                  <a:close/>
                </a:path>
              </a:pathLst>
            </a:custGeom>
            <a:solidFill>
              <a:srgbClr val="9E5E9B"/>
            </a:solidFill>
            <a:ln w="19025" cap="rnd" cmpd="sng">
              <a:solidFill>
                <a:srgbClr val="9E5E9B"/>
              </a:solidFill>
              <a:prstDash val="solid"/>
              <a:round/>
              <a:headEnd type="none" w="sm" len="sm"/>
              <a:tailEnd type="none" w="sm" len="sm"/>
            </a:ln>
          </p:spPr>
          <p:txBody>
            <a:bodyPr spcFirstLastPara="1" wrap="square" lIns="79100" tIns="64325" rIns="79100" bIns="64325" anchor="ctr" anchorCtr="1">
              <a:noAutofit/>
            </a:bodyPr>
            <a:lstStyle/>
            <a:p>
              <a:pPr marL="0" marR="0" lvl="0" indent="0" algn="ctr" rtl="0">
                <a:lnSpc>
                  <a:spcPct val="90000"/>
                </a:lnSpc>
                <a:spcBef>
                  <a:spcPts val="0"/>
                </a:spcBef>
                <a:spcAft>
                  <a:spcPts val="0"/>
                </a:spcAft>
                <a:buClr>
                  <a:srgbClr val="FFFFFF"/>
                </a:buClr>
                <a:buSzPts val="1500"/>
                <a:buFont typeface="Century Gothic"/>
                <a:buNone/>
              </a:pPr>
              <a:r>
                <a:rPr lang="en-US" sz="1500" b="0" i="0" u="none" strike="noStrike" cap="none">
                  <a:solidFill>
                    <a:srgbClr val="FFFFFF"/>
                  </a:solidFill>
                  <a:latin typeface="Century Gothic"/>
                  <a:ea typeface="Century Gothic"/>
                  <a:cs typeface="Century Gothic"/>
                  <a:sym typeface="Century Gothic"/>
                </a:rPr>
                <a:t>3</a:t>
              </a:r>
              <a:endParaRPr/>
            </a:p>
          </p:txBody>
        </p:sp>
        <p:sp>
          <p:nvSpPr>
            <p:cNvPr id="279" name="Google Shape;279;p6"/>
            <p:cNvSpPr/>
            <p:nvPr/>
          </p:nvSpPr>
          <p:spPr>
            <a:xfrm>
              <a:off x="7046768" y="3020949"/>
              <a:ext cx="839474" cy="73"/>
            </a:xfrm>
            <a:prstGeom prst="rect">
              <a:avLst/>
            </a:prstGeom>
            <a:solidFill>
              <a:srgbClr val="EA6312"/>
            </a:solidFill>
            <a:ln w="19025" cap="rnd" cmpd="sng">
              <a:solidFill>
                <a:srgbClr val="EA631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0" name="Google Shape;280;p6"/>
            <p:cNvSpPr/>
            <p:nvPr/>
          </p:nvSpPr>
          <p:spPr>
            <a:xfrm>
              <a:off x="7970193" y="1845752"/>
              <a:ext cx="839474" cy="3937917"/>
            </a:xfrm>
            <a:custGeom>
              <a:avLst/>
              <a:gdLst/>
              <a:ahLst/>
              <a:cxnLst/>
              <a:rect l="l" t="t" r="r" b="b"/>
              <a:pathLst>
                <a:path w="839478" h="1175270" extrusionOk="0">
                  <a:moveTo>
                    <a:pt x="0" y="0"/>
                  </a:moveTo>
                  <a:lnTo>
                    <a:pt x="839478" y="0"/>
                  </a:lnTo>
                  <a:lnTo>
                    <a:pt x="839478" y="1175270"/>
                  </a:lnTo>
                  <a:lnTo>
                    <a:pt x="0" y="1175270"/>
                  </a:lnTo>
                  <a:lnTo>
                    <a:pt x="0" y="0"/>
                  </a:lnTo>
                  <a:close/>
                </a:path>
              </a:pathLst>
            </a:custGeom>
            <a:solidFill>
              <a:srgbClr val="D2DEDF">
                <a:alpha val="89803"/>
              </a:srgbClr>
            </a:solidFill>
            <a:ln w="19025" cap="rnd" cmpd="sng">
              <a:solidFill>
                <a:srgbClr val="D2DEDF">
                  <a:alpha val="89803"/>
                </a:srgbClr>
              </a:solidFill>
              <a:prstDash val="solid"/>
              <a:round/>
              <a:headEnd type="none" w="sm" len="sm"/>
              <a:tailEnd type="none" w="sm" len="sm"/>
            </a:ln>
          </p:spPr>
          <p:txBody>
            <a:bodyPr spcFirstLastPara="1" wrap="square" lIns="65450" tIns="776800" rIns="65450" bIns="353700" anchor="t" anchorCtr="0">
              <a:noAutofit/>
            </a:bodyPr>
            <a:lstStyle/>
            <a:p>
              <a:pPr marL="0" marR="0" lvl="0" indent="0" algn="l" rtl="0">
                <a:lnSpc>
                  <a:spcPct val="90000"/>
                </a:lnSpc>
                <a:spcBef>
                  <a:spcPts val="0"/>
                </a:spcBef>
                <a:spcAft>
                  <a:spcPts val="0"/>
                </a:spcAft>
                <a:buClr>
                  <a:srgbClr val="000000"/>
                </a:buClr>
                <a:buSzPts val="1100"/>
                <a:buFont typeface="Century Gothic"/>
                <a:buNone/>
              </a:pPr>
              <a:r>
                <a:rPr lang="en-US" sz="1100" b="0" i="0" u="none" strike="noStrike" cap="none" dirty="0">
                  <a:solidFill>
                    <a:srgbClr val="000000"/>
                  </a:solidFill>
                  <a:latin typeface="Century Gothic"/>
                  <a:ea typeface="Century Gothic"/>
                  <a:cs typeface="Century Gothic"/>
                  <a:sym typeface="Century Gothic"/>
                </a:rPr>
                <a:t>Convert object categories to label (dummy) variables: Preprocess categorical data by converting it into a numerical format that can be interpreted by the model (e.g., through one-hot encoding).</a:t>
              </a:r>
              <a:endParaRPr dirty="0"/>
            </a:p>
          </p:txBody>
        </p:sp>
        <p:sp>
          <p:nvSpPr>
            <p:cNvPr id="281" name="Google Shape;281;p6"/>
            <p:cNvSpPr/>
            <p:nvPr/>
          </p:nvSpPr>
          <p:spPr>
            <a:xfrm>
              <a:off x="8213643" y="1963280"/>
              <a:ext cx="352583" cy="352583"/>
            </a:xfrm>
            <a:custGeom>
              <a:avLst/>
              <a:gdLst/>
              <a:ahLst/>
              <a:cxnLst/>
              <a:rect l="l" t="t" r="r" b="b"/>
              <a:pathLst>
                <a:path w="352581" h="352581" extrusionOk="0">
                  <a:moveTo>
                    <a:pt x="0" y="176291"/>
                  </a:moveTo>
                  <a:cubicBezTo>
                    <a:pt x="0" y="78928"/>
                    <a:pt x="78928" y="0"/>
                    <a:pt x="176291" y="0"/>
                  </a:cubicBezTo>
                  <a:cubicBezTo>
                    <a:pt x="273654" y="0"/>
                    <a:pt x="352582" y="78928"/>
                    <a:pt x="352582" y="176291"/>
                  </a:cubicBezTo>
                  <a:cubicBezTo>
                    <a:pt x="352582" y="273654"/>
                    <a:pt x="273654" y="352582"/>
                    <a:pt x="176291" y="352582"/>
                  </a:cubicBezTo>
                  <a:cubicBezTo>
                    <a:pt x="78928" y="352582"/>
                    <a:pt x="0" y="273654"/>
                    <a:pt x="0" y="176291"/>
                  </a:cubicBezTo>
                  <a:close/>
                </a:path>
              </a:pathLst>
            </a:custGeom>
            <a:solidFill>
              <a:srgbClr val="E6B729"/>
            </a:solidFill>
            <a:ln w="19025" cap="rnd" cmpd="sng">
              <a:solidFill>
                <a:srgbClr val="E6B729"/>
              </a:solidFill>
              <a:prstDash val="solid"/>
              <a:round/>
              <a:headEnd type="none" w="sm" len="sm"/>
              <a:tailEnd type="none" w="sm" len="sm"/>
            </a:ln>
          </p:spPr>
          <p:txBody>
            <a:bodyPr spcFirstLastPara="1" wrap="square" lIns="79100" tIns="64325" rIns="79100" bIns="64325" anchor="ctr" anchorCtr="1">
              <a:noAutofit/>
            </a:bodyPr>
            <a:lstStyle/>
            <a:p>
              <a:pPr marL="0" marR="0" lvl="0" indent="0" algn="ctr" rtl="0">
                <a:lnSpc>
                  <a:spcPct val="90000"/>
                </a:lnSpc>
                <a:spcBef>
                  <a:spcPts val="0"/>
                </a:spcBef>
                <a:spcAft>
                  <a:spcPts val="0"/>
                </a:spcAft>
                <a:buClr>
                  <a:srgbClr val="FFFFFF"/>
                </a:buClr>
                <a:buSzPts val="1500"/>
                <a:buFont typeface="Century Gothic"/>
                <a:buNone/>
              </a:pPr>
              <a:r>
                <a:rPr lang="en-US" sz="1500" b="0" i="0" u="none" strike="noStrike" cap="none">
                  <a:solidFill>
                    <a:srgbClr val="FFFFFF"/>
                  </a:solidFill>
                  <a:latin typeface="Century Gothic"/>
                  <a:ea typeface="Century Gothic"/>
                  <a:cs typeface="Century Gothic"/>
                  <a:sym typeface="Century Gothic"/>
                </a:rPr>
                <a:t>4</a:t>
              </a:r>
              <a:endParaRPr/>
            </a:p>
          </p:txBody>
        </p:sp>
        <p:sp>
          <p:nvSpPr>
            <p:cNvPr id="282" name="Google Shape;282;p6"/>
            <p:cNvSpPr/>
            <p:nvPr/>
          </p:nvSpPr>
          <p:spPr>
            <a:xfrm>
              <a:off x="7970193" y="3020949"/>
              <a:ext cx="839474" cy="73"/>
            </a:xfrm>
            <a:prstGeom prst="rect">
              <a:avLst/>
            </a:prstGeom>
            <a:solidFill>
              <a:srgbClr val="6AAC90"/>
            </a:solidFill>
            <a:ln w="19025" cap="rnd" cmpd="sng">
              <a:solidFill>
                <a:srgbClr val="6AAC9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3" name="Google Shape;283;p6"/>
            <p:cNvSpPr/>
            <p:nvPr/>
          </p:nvSpPr>
          <p:spPr>
            <a:xfrm>
              <a:off x="8893628" y="1845752"/>
              <a:ext cx="839474" cy="3525735"/>
            </a:xfrm>
            <a:custGeom>
              <a:avLst/>
              <a:gdLst/>
              <a:ahLst/>
              <a:cxnLst/>
              <a:rect l="l" t="t" r="r" b="b"/>
              <a:pathLst>
                <a:path w="839478" h="1175270" extrusionOk="0">
                  <a:moveTo>
                    <a:pt x="0" y="0"/>
                  </a:moveTo>
                  <a:lnTo>
                    <a:pt x="839478" y="0"/>
                  </a:lnTo>
                  <a:lnTo>
                    <a:pt x="839478" y="1175270"/>
                  </a:lnTo>
                  <a:lnTo>
                    <a:pt x="0" y="1175270"/>
                  </a:lnTo>
                  <a:lnTo>
                    <a:pt x="0" y="0"/>
                  </a:lnTo>
                  <a:close/>
                </a:path>
              </a:pathLst>
            </a:custGeom>
            <a:solidFill>
              <a:srgbClr val="DFD2DE">
                <a:alpha val="89803"/>
              </a:srgbClr>
            </a:solidFill>
            <a:ln w="19025" cap="rnd" cmpd="sng">
              <a:solidFill>
                <a:srgbClr val="DFD2DE">
                  <a:alpha val="89803"/>
                </a:srgbClr>
              </a:solidFill>
              <a:prstDash val="solid"/>
              <a:round/>
              <a:headEnd type="none" w="sm" len="sm"/>
              <a:tailEnd type="none" w="sm" len="sm"/>
            </a:ln>
          </p:spPr>
          <p:txBody>
            <a:bodyPr spcFirstLastPara="1" wrap="square" lIns="65450" tIns="776800" rIns="65450" bIns="353700" anchor="t" anchorCtr="0">
              <a:noAutofit/>
            </a:bodyPr>
            <a:lstStyle/>
            <a:p>
              <a:pPr marL="0" marR="0" lvl="0" indent="0" algn="l" rtl="0">
                <a:lnSpc>
                  <a:spcPct val="90000"/>
                </a:lnSpc>
                <a:spcBef>
                  <a:spcPts val="0"/>
                </a:spcBef>
                <a:spcAft>
                  <a:spcPts val="0"/>
                </a:spcAft>
                <a:buClr>
                  <a:srgbClr val="000000"/>
                </a:buClr>
                <a:buSzPts val="1100"/>
                <a:buFont typeface="Century Gothic"/>
                <a:buNone/>
              </a:pPr>
              <a:r>
                <a:rPr lang="en-US" sz="1100" b="0" i="0" u="none" strike="noStrike" cap="none" dirty="0">
                  <a:solidFill>
                    <a:srgbClr val="000000"/>
                  </a:solidFill>
                  <a:latin typeface="Century Gothic"/>
                  <a:ea typeface="Century Gothic"/>
                  <a:cs typeface="Century Gothic"/>
                  <a:sym typeface="Century Gothic"/>
                </a:rPr>
                <a:t>Import and fit Linear Regression models: Select the Linear Regression algorithm from a library and apply it to the processed data to create a model.</a:t>
              </a:r>
              <a:endParaRPr dirty="0"/>
            </a:p>
          </p:txBody>
        </p:sp>
        <p:sp>
          <p:nvSpPr>
            <p:cNvPr id="284" name="Google Shape;284;p6"/>
            <p:cNvSpPr/>
            <p:nvPr/>
          </p:nvSpPr>
          <p:spPr>
            <a:xfrm>
              <a:off x="9137068" y="1963280"/>
              <a:ext cx="352583" cy="352583"/>
            </a:xfrm>
            <a:custGeom>
              <a:avLst/>
              <a:gdLst/>
              <a:ahLst/>
              <a:cxnLst/>
              <a:rect l="l" t="t" r="r" b="b"/>
              <a:pathLst>
                <a:path w="352581" h="352581" extrusionOk="0">
                  <a:moveTo>
                    <a:pt x="0" y="176291"/>
                  </a:moveTo>
                  <a:cubicBezTo>
                    <a:pt x="0" y="78928"/>
                    <a:pt x="78928" y="0"/>
                    <a:pt x="176291" y="0"/>
                  </a:cubicBezTo>
                  <a:cubicBezTo>
                    <a:pt x="273654" y="0"/>
                    <a:pt x="352582" y="78928"/>
                    <a:pt x="352582" y="176291"/>
                  </a:cubicBezTo>
                  <a:cubicBezTo>
                    <a:pt x="352582" y="273654"/>
                    <a:pt x="273654" y="352582"/>
                    <a:pt x="176291" y="352582"/>
                  </a:cubicBezTo>
                  <a:cubicBezTo>
                    <a:pt x="78928" y="352582"/>
                    <a:pt x="0" y="273654"/>
                    <a:pt x="0" y="176291"/>
                  </a:cubicBezTo>
                  <a:close/>
                </a:path>
              </a:pathLst>
            </a:custGeom>
            <a:solidFill>
              <a:srgbClr val="5F9C9D"/>
            </a:solidFill>
            <a:ln w="19025" cap="rnd" cmpd="sng">
              <a:solidFill>
                <a:srgbClr val="5F9C9D"/>
              </a:solidFill>
              <a:prstDash val="solid"/>
              <a:round/>
              <a:headEnd type="none" w="sm" len="sm"/>
              <a:tailEnd type="none" w="sm" len="sm"/>
            </a:ln>
          </p:spPr>
          <p:txBody>
            <a:bodyPr spcFirstLastPara="1" wrap="square" lIns="79100" tIns="64325" rIns="79100" bIns="64325" anchor="ctr" anchorCtr="1">
              <a:noAutofit/>
            </a:bodyPr>
            <a:lstStyle/>
            <a:p>
              <a:pPr marL="0" marR="0" lvl="0" indent="0" algn="ctr" rtl="0">
                <a:lnSpc>
                  <a:spcPct val="90000"/>
                </a:lnSpc>
                <a:spcBef>
                  <a:spcPts val="0"/>
                </a:spcBef>
                <a:spcAft>
                  <a:spcPts val="0"/>
                </a:spcAft>
                <a:buClr>
                  <a:srgbClr val="FFFFFF"/>
                </a:buClr>
                <a:buSzPts val="1500"/>
                <a:buFont typeface="Century Gothic"/>
                <a:buNone/>
              </a:pPr>
              <a:r>
                <a:rPr lang="en-US" sz="1500" b="0" i="0" u="none" strike="noStrike" cap="none">
                  <a:solidFill>
                    <a:srgbClr val="FFFFFF"/>
                  </a:solidFill>
                  <a:latin typeface="Century Gothic"/>
                  <a:ea typeface="Century Gothic"/>
                  <a:cs typeface="Century Gothic"/>
                  <a:sym typeface="Century Gothic"/>
                </a:rPr>
                <a:t>5</a:t>
              </a:r>
              <a:endParaRPr/>
            </a:p>
          </p:txBody>
        </p:sp>
        <p:sp>
          <p:nvSpPr>
            <p:cNvPr id="285" name="Google Shape;285;p6"/>
            <p:cNvSpPr/>
            <p:nvPr/>
          </p:nvSpPr>
          <p:spPr>
            <a:xfrm>
              <a:off x="8893628" y="3020949"/>
              <a:ext cx="839474" cy="73"/>
            </a:xfrm>
            <a:prstGeom prst="rect">
              <a:avLst/>
            </a:prstGeom>
            <a:solidFill>
              <a:srgbClr val="9E5E9B"/>
            </a:solidFill>
            <a:ln w="19025" cap="rnd" cmpd="sng">
              <a:solidFill>
                <a:srgbClr val="9E5E9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6" name="Google Shape;286;p6"/>
            <p:cNvSpPr/>
            <p:nvPr/>
          </p:nvSpPr>
          <p:spPr>
            <a:xfrm>
              <a:off x="9817053" y="1845752"/>
              <a:ext cx="839474" cy="2696061"/>
            </a:xfrm>
            <a:custGeom>
              <a:avLst/>
              <a:gdLst/>
              <a:ahLst/>
              <a:cxnLst/>
              <a:rect l="l" t="t" r="r" b="b"/>
              <a:pathLst>
                <a:path w="839478" h="1175270" extrusionOk="0">
                  <a:moveTo>
                    <a:pt x="0" y="0"/>
                  </a:moveTo>
                  <a:lnTo>
                    <a:pt x="839478" y="0"/>
                  </a:lnTo>
                  <a:lnTo>
                    <a:pt x="839478" y="1175270"/>
                  </a:lnTo>
                  <a:lnTo>
                    <a:pt x="0" y="1175270"/>
                  </a:lnTo>
                  <a:lnTo>
                    <a:pt x="0" y="0"/>
                  </a:lnTo>
                  <a:close/>
                </a:path>
              </a:pathLst>
            </a:custGeom>
            <a:solidFill>
              <a:srgbClr val="F7D3CC">
                <a:alpha val="89803"/>
              </a:srgbClr>
            </a:solidFill>
            <a:ln w="19025" cap="rnd" cmpd="sng">
              <a:solidFill>
                <a:srgbClr val="F7D3CC">
                  <a:alpha val="89803"/>
                </a:srgbClr>
              </a:solidFill>
              <a:prstDash val="solid"/>
              <a:round/>
              <a:headEnd type="none" w="sm" len="sm"/>
              <a:tailEnd type="none" w="sm" len="sm"/>
            </a:ln>
          </p:spPr>
          <p:txBody>
            <a:bodyPr spcFirstLastPara="1" wrap="square" lIns="65450" tIns="776800" rIns="65450" bIns="353700" anchor="t" anchorCtr="0">
              <a:noAutofit/>
            </a:bodyPr>
            <a:lstStyle/>
            <a:p>
              <a:pPr marL="0" marR="0" lvl="0" indent="0" algn="l" rtl="0">
                <a:lnSpc>
                  <a:spcPct val="90000"/>
                </a:lnSpc>
                <a:spcBef>
                  <a:spcPts val="0"/>
                </a:spcBef>
                <a:spcAft>
                  <a:spcPts val="0"/>
                </a:spcAft>
                <a:buClr>
                  <a:srgbClr val="000000"/>
                </a:buClr>
                <a:buSzPts val="1100"/>
                <a:buFont typeface="Century Gothic"/>
                <a:buNone/>
              </a:pPr>
              <a:r>
                <a:rPr lang="en-US" sz="1100" b="0" i="0" u="none" strike="noStrike" cap="none" dirty="0">
                  <a:solidFill>
                    <a:srgbClr val="000000"/>
                  </a:solidFill>
                  <a:latin typeface="Century Gothic"/>
                  <a:ea typeface="Century Gothic"/>
                  <a:cs typeface="Century Gothic"/>
                  <a:sym typeface="Century Gothic"/>
                </a:rPr>
                <a:t>Predict values using the fitted model: Use the model to make predictions on new or test data.</a:t>
              </a:r>
              <a:endParaRPr dirty="0"/>
            </a:p>
          </p:txBody>
        </p:sp>
        <p:sp>
          <p:nvSpPr>
            <p:cNvPr id="287" name="Google Shape;287;p6"/>
            <p:cNvSpPr/>
            <p:nvPr/>
          </p:nvSpPr>
          <p:spPr>
            <a:xfrm>
              <a:off x="10060503" y="1963280"/>
              <a:ext cx="352583" cy="352583"/>
            </a:xfrm>
            <a:custGeom>
              <a:avLst/>
              <a:gdLst/>
              <a:ahLst/>
              <a:cxnLst/>
              <a:rect l="l" t="t" r="r" b="b"/>
              <a:pathLst>
                <a:path w="352581" h="352581" extrusionOk="0">
                  <a:moveTo>
                    <a:pt x="0" y="176291"/>
                  </a:moveTo>
                  <a:cubicBezTo>
                    <a:pt x="0" y="78928"/>
                    <a:pt x="78928" y="0"/>
                    <a:pt x="176291" y="0"/>
                  </a:cubicBezTo>
                  <a:cubicBezTo>
                    <a:pt x="273654" y="0"/>
                    <a:pt x="352582" y="78928"/>
                    <a:pt x="352582" y="176291"/>
                  </a:cubicBezTo>
                  <a:cubicBezTo>
                    <a:pt x="352582" y="273654"/>
                    <a:pt x="273654" y="352582"/>
                    <a:pt x="176291" y="352582"/>
                  </a:cubicBezTo>
                  <a:cubicBezTo>
                    <a:pt x="78928" y="352582"/>
                    <a:pt x="0" y="273654"/>
                    <a:pt x="0" y="176291"/>
                  </a:cubicBezTo>
                  <a:close/>
                </a:path>
              </a:pathLst>
            </a:custGeom>
            <a:solidFill>
              <a:srgbClr val="EA6312"/>
            </a:solidFill>
            <a:ln w="19025" cap="rnd" cmpd="sng">
              <a:solidFill>
                <a:srgbClr val="EA6312"/>
              </a:solidFill>
              <a:prstDash val="solid"/>
              <a:round/>
              <a:headEnd type="none" w="sm" len="sm"/>
              <a:tailEnd type="none" w="sm" len="sm"/>
            </a:ln>
          </p:spPr>
          <p:txBody>
            <a:bodyPr spcFirstLastPara="1" wrap="square" lIns="79100" tIns="64325" rIns="79100" bIns="64325" anchor="ctr" anchorCtr="1">
              <a:noAutofit/>
            </a:bodyPr>
            <a:lstStyle/>
            <a:p>
              <a:pPr marL="0" marR="0" lvl="0" indent="0" algn="ctr" rtl="0">
                <a:lnSpc>
                  <a:spcPct val="90000"/>
                </a:lnSpc>
                <a:spcBef>
                  <a:spcPts val="0"/>
                </a:spcBef>
                <a:spcAft>
                  <a:spcPts val="0"/>
                </a:spcAft>
                <a:buClr>
                  <a:srgbClr val="FFFFFF"/>
                </a:buClr>
                <a:buSzPts val="1500"/>
                <a:buFont typeface="Century Gothic"/>
                <a:buNone/>
              </a:pPr>
              <a:r>
                <a:rPr lang="en-US" sz="1500" b="0" i="0" u="none" strike="noStrike" cap="none">
                  <a:solidFill>
                    <a:srgbClr val="FFFFFF"/>
                  </a:solidFill>
                  <a:latin typeface="Century Gothic"/>
                  <a:ea typeface="Century Gothic"/>
                  <a:cs typeface="Century Gothic"/>
                  <a:sym typeface="Century Gothic"/>
                </a:rPr>
                <a:t>6</a:t>
              </a:r>
              <a:endParaRPr/>
            </a:p>
          </p:txBody>
        </p:sp>
        <p:sp>
          <p:nvSpPr>
            <p:cNvPr id="288" name="Google Shape;288;p6"/>
            <p:cNvSpPr/>
            <p:nvPr/>
          </p:nvSpPr>
          <p:spPr>
            <a:xfrm>
              <a:off x="9817053" y="3020949"/>
              <a:ext cx="839474" cy="73"/>
            </a:xfrm>
            <a:prstGeom prst="rect">
              <a:avLst/>
            </a:prstGeom>
            <a:solidFill>
              <a:srgbClr val="E6B729"/>
            </a:solidFill>
            <a:ln w="19025" cap="rnd" cmpd="sng">
              <a:solidFill>
                <a:srgbClr val="E6B72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9" name="Google Shape;289;p6"/>
            <p:cNvSpPr/>
            <p:nvPr/>
          </p:nvSpPr>
          <p:spPr>
            <a:xfrm>
              <a:off x="10740478" y="1845752"/>
              <a:ext cx="839474" cy="2431122"/>
            </a:xfrm>
            <a:custGeom>
              <a:avLst/>
              <a:gdLst/>
              <a:ahLst/>
              <a:cxnLst/>
              <a:rect l="l" t="t" r="r" b="b"/>
              <a:pathLst>
                <a:path w="839478" h="1175270" extrusionOk="0">
                  <a:moveTo>
                    <a:pt x="0" y="0"/>
                  </a:moveTo>
                  <a:lnTo>
                    <a:pt x="839478" y="0"/>
                  </a:lnTo>
                  <a:lnTo>
                    <a:pt x="839478" y="1175270"/>
                  </a:lnTo>
                  <a:lnTo>
                    <a:pt x="0" y="1175270"/>
                  </a:lnTo>
                  <a:lnTo>
                    <a:pt x="0" y="0"/>
                  </a:lnTo>
                  <a:close/>
                </a:path>
              </a:pathLst>
            </a:custGeom>
            <a:solidFill>
              <a:srgbClr val="F5E6CD">
                <a:alpha val="89803"/>
              </a:srgbClr>
            </a:solidFill>
            <a:ln w="19025" cap="rnd" cmpd="sng">
              <a:solidFill>
                <a:srgbClr val="F5E6CD">
                  <a:alpha val="89803"/>
                </a:srgbClr>
              </a:solidFill>
              <a:prstDash val="solid"/>
              <a:round/>
              <a:headEnd type="none" w="sm" len="sm"/>
              <a:tailEnd type="none" w="sm" len="sm"/>
            </a:ln>
          </p:spPr>
          <p:txBody>
            <a:bodyPr spcFirstLastPara="1" wrap="square" lIns="65450" tIns="776800" rIns="65450" bIns="353700" anchor="t" anchorCtr="0">
              <a:noAutofit/>
            </a:bodyPr>
            <a:lstStyle/>
            <a:p>
              <a:pPr marL="0" marR="0" lvl="0" indent="0" algn="l" rtl="0">
                <a:lnSpc>
                  <a:spcPct val="90000"/>
                </a:lnSpc>
                <a:spcBef>
                  <a:spcPts val="0"/>
                </a:spcBef>
                <a:spcAft>
                  <a:spcPts val="0"/>
                </a:spcAft>
                <a:buClr>
                  <a:srgbClr val="000000"/>
                </a:buClr>
                <a:buSzPts val="1100"/>
                <a:buFont typeface="Century Gothic"/>
                <a:buNone/>
              </a:pPr>
              <a:r>
                <a:rPr lang="en-US" sz="1100" b="0" i="0" u="none" strike="noStrike" cap="none" dirty="0">
                  <a:solidFill>
                    <a:srgbClr val="000000"/>
                  </a:solidFill>
                  <a:latin typeface="Century Gothic"/>
                  <a:ea typeface="Century Gothic"/>
                  <a:cs typeface="Century Gothic"/>
                  <a:sym typeface="Century Gothic"/>
                </a:rPr>
                <a:t>Measure accuracy of the model: Evaluate the model's performance using appropriate metrics to determine its accuracy in making predictions</a:t>
              </a:r>
              <a:endParaRPr dirty="0"/>
            </a:p>
          </p:txBody>
        </p:sp>
        <p:sp>
          <p:nvSpPr>
            <p:cNvPr id="290" name="Google Shape;290;p6"/>
            <p:cNvSpPr/>
            <p:nvPr/>
          </p:nvSpPr>
          <p:spPr>
            <a:xfrm>
              <a:off x="10983928" y="1963280"/>
              <a:ext cx="352583" cy="352583"/>
            </a:xfrm>
            <a:custGeom>
              <a:avLst/>
              <a:gdLst/>
              <a:ahLst/>
              <a:cxnLst/>
              <a:rect l="l" t="t" r="r" b="b"/>
              <a:pathLst>
                <a:path w="352581" h="352581" extrusionOk="0">
                  <a:moveTo>
                    <a:pt x="0" y="176291"/>
                  </a:moveTo>
                  <a:cubicBezTo>
                    <a:pt x="0" y="78928"/>
                    <a:pt x="78928" y="0"/>
                    <a:pt x="176291" y="0"/>
                  </a:cubicBezTo>
                  <a:cubicBezTo>
                    <a:pt x="273654" y="0"/>
                    <a:pt x="352582" y="78928"/>
                    <a:pt x="352582" y="176291"/>
                  </a:cubicBezTo>
                  <a:cubicBezTo>
                    <a:pt x="352582" y="273654"/>
                    <a:pt x="273654" y="352582"/>
                    <a:pt x="176291" y="352582"/>
                  </a:cubicBezTo>
                  <a:cubicBezTo>
                    <a:pt x="78928" y="352582"/>
                    <a:pt x="0" y="273654"/>
                    <a:pt x="0" y="176291"/>
                  </a:cubicBezTo>
                  <a:close/>
                </a:path>
              </a:pathLst>
            </a:custGeom>
            <a:solidFill>
              <a:srgbClr val="6AAC90"/>
            </a:solidFill>
            <a:ln w="19025" cap="rnd" cmpd="sng">
              <a:solidFill>
                <a:srgbClr val="6AAC90"/>
              </a:solidFill>
              <a:prstDash val="solid"/>
              <a:round/>
              <a:headEnd type="none" w="sm" len="sm"/>
              <a:tailEnd type="none" w="sm" len="sm"/>
            </a:ln>
          </p:spPr>
          <p:txBody>
            <a:bodyPr spcFirstLastPara="1" wrap="square" lIns="79100" tIns="64325" rIns="79100" bIns="64325" anchor="ctr" anchorCtr="1">
              <a:noAutofit/>
            </a:bodyPr>
            <a:lstStyle/>
            <a:p>
              <a:pPr marL="0" marR="0" lvl="0" indent="0" algn="ctr" rtl="0">
                <a:lnSpc>
                  <a:spcPct val="90000"/>
                </a:lnSpc>
                <a:spcBef>
                  <a:spcPts val="0"/>
                </a:spcBef>
                <a:spcAft>
                  <a:spcPts val="0"/>
                </a:spcAft>
                <a:buClr>
                  <a:srgbClr val="FFFFFF"/>
                </a:buClr>
                <a:buSzPts val="1500"/>
                <a:buFont typeface="Century Gothic"/>
                <a:buNone/>
              </a:pPr>
              <a:r>
                <a:rPr lang="en-US" sz="1500" b="0" i="0" u="none" strike="noStrike" cap="none">
                  <a:solidFill>
                    <a:srgbClr val="FFFFFF"/>
                  </a:solidFill>
                  <a:latin typeface="Century Gothic"/>
                  <a:ea typeface="Century Gothic"/>
                  <a:cs typeface="Century Gothic"/>
                  <a:sym typeface="Century Gothic"/>
                </a:rPr>
                <a:t>7</a:t>
              </a:r>
              <a:endParaRPr/>
            </a:p>
          </p:txBody>
        </p:sp>
        <p:sp>
          <p:nvSpPr>
            <p:cNvPr id="291" name="Google Shape;291;p6"/>
            <p:cNvSpPr/>
            <p:nvPr/>
          </p:nvSpPr>
          <p:spPr>
            <a:xfrm>
              <a:off x="10740478" y="3020949"/>
              <a:ext cx="839474" cy="73"/>
            </a:xfrm>
            <a:prstGeom prst="rect">
              <a:avLst/>
            </a:prstGeom>
            <a:solidFill>
              <a:srgbClr val="5F9C9D"/>
            </a:solidFill>
            <a:ln w="19025" cap="rnd" cmpd="sng">
              <a:solidFill>
                <a:srgbClr val="5F9C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5"/>
        <p:cNvGrpSpPr/>
        <p:nvPr/>
      </p:nvGrpSpPr>
      <p:grpSpPr>
        <a:xfrm>
          <a:off x="0" y="0"/>
          <a:ext cx="0" cy="0"/>
          <a:chOff x="0" y="0"/>
          <a:chExt cx="0" cy="0"/>
        </a:xfrm>
      </p:grpSpPr>
      <p:sp>
        <p:nvSpPr>
          <p:cNvPr id="296" name="Google Shape;296;p7"/>
          <p:cNvSpPr/>
          <p:nvPr/>
        </p:nvSpPr>
        <p:spPr>
          <a:xfrm>
            <a:off x="0" y="0"/>
            <a:ext cx="12191996" cy="68580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297" name="Google Shape;297;p7"/>
          <p:cNvSpPr/>
          <p:nvPr/>
        </p:nvSpPr>
        <p:spPr>
          <a:xfrm>
            <a:off x="8761415" y="1828800"/>
            <a:ext cx="2819396" cy="28193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6666"/>
                </a:srgbClr>
              </a:gs>
              <a:gs pos="100000">
                <a:srgbClr val="5F9C9D">
                  <a:alpha val="5882"/>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298" name="Google Shape;298;p7"/>
          <p:cNvSpPr/>
          <p:nvPr/>
        </p:nvSpPr>
        <p:spPr>
          <a:xfrm>
            <a:off x="8761415" y="5870950"/>
            <a:ext cx="990596" cy="9905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3725"/>
                </a:srgbClr>
              </a:gs>
              <a:gs pos="100000">
                <a:srgbClr val="5F9C9D">
                  <a:alpha val="6666"/>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299" name="Google Shape;299;p7"/>
          <p:cNvSpPr/>
          <p:nvPr/>
        </p:nvSpPr>
        <p:spPr>
          <a:xfrm>
            <a:off x="-1591" y="2667003"/>
            <a:ext cx="4190996" cy="41909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F9C9D">
                  <a:alpha val="10980"/>
                </a:srgbClr>
              </a:gs>
              <a:gs pos="100000">
                <a:srgbClr val="5F9C9D">
                  <a:alpha val="9803"/>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300" name="Google Shape;300;p7"/>
          <p:cNvSpPr/>
          <p:nvPr/>
        </p:nvSpPr>
        <p:spPr>
          <a:xfrm>
            <a:off x="-1591" y="1591"/>
            <a:ext cx="12191996" cy="6856408"/>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entury Gothic"/>
              <a:ea typeface="Century Gothic"/>
              <a:cs typeface="Century Gothic"/>
              <a:sym typeface="Century Gothic"/>
            </a:endParaRPr>
          </a:p>
        </p:txBody>
      </p:sp>
      <p:sp>
        <p:nvSpPr>
          <p:cNvPr id="301" name="Google Shape;301;p7"/>
          <p:cNvSpPr/>
          <p:nvPr/>
        </p:nvSpPr>
        <p:spPr>
          <a:xfrm>
            <a:off x="10437811" y="0"/>
            <a:ext cx="685800" cy="1143000"/>
          </a:xfrm>
          <a:prstGeom prst="rect">
            <a:avLst/>
          </a:prstGeom>
          <a:solidFill>
            <a:srgbClr val="B01513"/>
          </a:solidFill>
          <a:ln>
            <a:noFill/>
          </a:ln>
          <a:effectLst>
            <a:outerShdw dist="25402" dir="5400000" algn="tl">
              <a:srgbClr val="000000">
                <a:alpha val="4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302" name="Google Shape;302;p7"/>
          <p:cNvSpPr txBox="1">
            <a:spLocks noGrp="1"/>
          </p:cNvSpPr>
          <p:nvPr>
            <p:ph type="title"/>
          </p:nvPr>
        </p:nvSpPr>
        <p:spPr>
          <a:xfrm>
            <a:off x="8160773" y="1113062"/>
            <a:ext cx="3382292" cy="328195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EBEBEB"/>
              </a:buClr>
              <a:buSzPts val="4600"/>
              <a:buFont typeface="Century Gothic"/>
              <a:buNone/>
            </a:pPr>
            <a:r>
              <a:rPr lang="en-US" sz="4600"/>
              <a:t>Steps for predicting the hospital cost</a:t>
            </a:r>
            <a:endParaRPr/>
          </a:p>
        </p:txBody>
      </p:sp>
      <p:pic>
        <p:nvPicPr>
          <p:cNvPr id="303" name="Google Shape;303;p7" descr="Money"/>
          <p:cNvPicPr preferRelativeResize="0"/>
          <p:nvPr/>
        </p:nvPicPr>
        <p:blipFill rotWithShape="1">
          <a:blip r:embed="rId4">
            <a:alphaModFix/>
          </a:blip>
          <a:srcRect/>
          <a:stretch/>
        </p:blipFill>
        <p:spPr>
          <a:xfrm>
            <a:off x="2030836" y="1113062"/>
            <a:ext cx="4628756" cy="4628756"/>
          </a:xfrm>
          <a:prstGeom prst="rect">
            <a:avLst/>
          </a:prstGeom>
          <a:noFill/>
          <a:ln>
            <a:noFill/>
          </a:ln>
          <a:effectLst>
            <a:outerShdw dist="50804" dir="5400000" algn="tl">
              <a:srgbClr val="000000">
                <a:alpha val="42745"/>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on Boardroom">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1148</Words>
  <Application>Microsoft Office PowerPoint</Application>
  <PresentationFormat>Widescreen</PresentationFormat>
  <Paragraphs>113</Paragraphs>
  <Slides>26</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Noto Sans Symbols</vt:lpstr>
      <vt:lpstr>Times New Roman</vt:lpstr>
      <vt:lpstr>Century Gothic</vt:lpstr>
      <vt:lpstr>Arial</vt:lpstr>
      <vt:lpstr>Ion Boardroom</vt:lpstr>
      <vt:lpstr>PowerPoint Presentation</vt:lpstr>
      <vt:lpstr>Hospital Case Cost Prediction Models</vt:lpstr>
      <vt:lpstr>Contributions</vt:lpstr>
      <vt:lpstr>PowerPoint Presentation</vt:lpstr>
      <vt:lpstr>Overview of the Project</vt:lpstr>
      <vt:lpstr>PowerPoint Presentation</vt:lpstr>
      <vt:lpstr>Dataset Description</vt:lpstr>
      <vt:lpstr>PowerPoint Presentation</vt:lpstr>
      <vt:lpstr>Steps for predicting the hospital cost</vt:lpstr>
      <vt:lpstr>PowerPoint Presentation</vt:lpstr>
      <vt:lpstr>Age vs charges</vt:lpstr>
      <vt:lpstr>Gender vs charges</vt:lpstr>
      <vt:lpstr>Bmi vs charges</vt:lpstr>
      <vt:lpstr>Children vs charges</vt:lpstr>
      <vt:lpstr>Smoker vs charges</vt:lpstr>
      <vt:lpstr>Region vs charges</vt:lpstr>
      <vt:lpstr>Linear Regression</vt:lpstr>
      <vt:lpstr>Bayesian Regression</vt:lpstr>
      <vt:lpstr>Decision Trees</vt:lpstr>
      <vt:lpstr>Random Forest Regressor</vt:lpstr>
      <vt:lpstr>Gradient Boosting Regressor</vt:lpstr>
      <vt:lpstr>Comparing the r2 and RMSE values</vt:lpstr>
      <vt:lpstr>Correlation of each variable with charges</vt:lpstr>
      <vt:lpstr>Proof of Concept</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Mogra, Sonal</dc:creator>
  <cp:lastModifiedBy>Mogra, Sonal</cp:lastModifiedBy>
  <cp:revision>2</cp:revision>
  <dcterms:created xsi:type="dcterms:W3CDTF">2023-11-07T23:57:04Z</dcterms:created>
  <dcterms:modified xsi:type="dcterms:W3CDTF">2023-12-13T23:14:31Z</dcterms:modified>
</cp:coreProperties>
</file>